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14"/>
  </p:notesMasterIdLst>
  <p:sldIdLst>
    <p:sldId id="256" r:id="rId2"/>
    <p:sldId id="257" r:id="rId3"/>
    <p:sldId id="258" r:id="rId4"/>
    <p:sldId id="259" r:id="rId5"/>
    <p:sldId id="260" r:id="rId6"/>
    <p:sldId id="261" r:id="rId7"/>
    <p:sldId id="262" r:id="rId8"/>
    <p:sldId id="263" r:id="rId9"/>
    <p:sldId id="264" r:id="rId10"/>
    <p:sldId id="265" r:id="rId11"/>
    <p:sldId id="267" r:id="rId12"/>
    <p:sldId id="268" r:id="rId13"/>
  </p:sldIdLst>
  <p:sldSz cx="9144000" cy="5143500" type="screen16x9"/>
  <p:notesSz cx="6858000" cy="9144000"/>
  <p:embeddedFontLst>
    <p:embeddedFont>
      <p:font typeface="Roboto" panose="020B0604020202020204" charset="0"/>
      <p:regular r:id="rId15"/>
      <p:bold r:id="rId16"/>
      <p:italic r:id="rId17"/>
      <p:boldItalic r:id="rId18"/>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747775"/>
          </p15:clr>
        </p15:guide>
        <p15:guide id="2" pos="2880">
          <p15:clr>
            <a:srgbClr val="747775"/>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8" d="100"/>
          <a:sy n="108" d="100"/>
        </p:scale>
        <p:origin x="730" y="86"/>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4.fntdata"/><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3.fntdata"/><Relationship Id="rId2" Type="http://schemas.openxmlformats.org/officeDocument/2006/relationships/slide" Target="slides/slide1.xml"/><Relationship Id="rId16" Type="http://schemas.openxmlformats.org/officeDocument/2006/relationships/font" Target="fonts/font2.fntdata"/><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font" Target="fonts/font1.fntdata"/><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
        <p:cNvGrpSpPr/>
        <p:nvPr/>
      </p:nvGrpSpPr>
      <p:grpSpPr>
        <a:xfrm>
          <a:off x="0" y="0"/>
          <a:ext cx="0" cy="0"/>
          <a:chOff x="0" y="0"/>
          <a:chExt cx="0" cy="0"/>
        </a:xfrm>
      </p:grpSpPr>
      <p:sp>
        <p:nvSpPr>
          <p:cNvPr id="82" name="Google Shape;82;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3" name="Google Shape;83;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
        <p:cNvGrpSpPr/>
        <p:nvPr/>
      </p:nvGrpSpPr>
      <p:grpSpPr>
        <a:xfrm>
          <a:off x="0" y="0"/>
          <a:ext cx="0" cy="0"/>
          <a:chOff x="0" y="0"/>
          <a:chExt cx="0" cy="0"/>
        </a:xfrm>
      </p:grpSpPr>
      <p:sp>
        <p:nvSpPr>
          <p:cNvPr id="89" name="Google Shape;89;g35b21f071ef_0_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0" name="Google Shape;90;g35b21f071ef_0_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g35b21f071ef_0_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6" name="Google Shape;96;g35b21f071ef_0_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0"/>
        <p:cNvGrpSpPr/>
        <p:nvPr/>
      </p:nvGrpSpPr>
      <p:grpSpPr>
        <a:xfrm>
          <a:off x="0" y="0"/>
          <a:ext cx="0" cy="0"/>
          <a:chOff x="0" y="0"/>
          <a:chExt cx="0" cy="0"/>
        </a:xfrm>
      </p:grpSpPr>
      <p:sp>
        <p:nvSpPr>
          <p:cNvPr id="101" name="Google Shape;101;g35b21f071ef_0_8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2" name="Google Shape;102;g35b21f071ef_0_8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
        <p:cNvGrpSpPr/>
        <p:nvPr/>
      </p:nvGrpSpPr>
      <p:grpSpPr>
        <a:xfrm>
          <a:off x="0" y="0"/>
          <a:ext cx="0" cy="0"/>
          <a:chOff x="0" y="0"/>
          <a:chExt cx="0" cy="0"/>
        </a:xfrm>
      </p:grpSpPr>
      <p:sp>
        <p:nvSpPr>
          <p:cNvPr id="107" name="Google Shape;107;g35b21f071ef_0_9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8" name="Google Shape;108;g35b21f071ef_0_9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
        <p:cNvGrpSpPr/>
        <p:nvPr/>
      </p:nvGrpSpPr>
      <p:grpSpPr>
        <a:xfrm>
          <a:off x="0" y="0"/>
          <a:ext cx="0" cy="0"/>
          <a:chOff x="0" y="0"/>
          <a:chExt cx="0" cy="0"/>
        </a:xfrm>
      </p:grpSpPr>
      <p:sp>
        <p:nvSpPr>
          <p:cNvPr id="114" name="Google Shape;114;g35b21f071ef_0_10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5" name="Google Shape;115;g35b21f071ef_0_10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g35b21f071ef_0_10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2" name="Google Shape;122;g35b21f071ef_0_10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g35b21f071ef_0_1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9" name="Google Shape;129;g35b21f071ef_0_1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p:cNvGrpSpPr/>
        <p:nvPr/>
      </p:nvGrpSpPr>
      <p:grpSpPr>
        <a:xfrm>
          <a:off x="0" y="0"/>
          <a:ext cx="0" cy="0"/>
          <a:chOff x="0" y="0"/>
          <a:chExt cx="0" cy="0"/>
        </a:xfrm>
      </p:grpSpPr>
      <p:sp>
        <p:nvSpPr>
          <p:cNvPr id="135" name="Google Shape;135;g35b21f071ef_0_1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6" name="Google Shape;136;g35b21f071ef_0_12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g35b21f071ef_0_1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2" name="Google Shape;142;g35b21f071ef_0_1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3"/>
        <p:cNvGrpSpPr/>
        <p:nvPr/>
      </p:nvGrpSpPr>
      <p:grpSpPr>
        <a:xfrm>
          <a:off x="0" y="0"/>
          <a:ext cx="0" cy="0"/>
          <a:chOff x="0" y="0"/>
          <a:chExt cx="0" cy="0"/>
        </a:xfrm>
      </p:grpSpPr>
      <p:sp>
        <p:nvSpPr>
          <p:cNvPr id="154" name="Google Shape;154;g35b6c94e4e5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5" name="Google Shape;155;g35b6c94e4e5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
        <p:cNvGrpSpPr/>
        <p:nvPr/>
      </p:nvGrpSpPr>
      <p:grpSpPr>
        <a:xfrm>
          <a:off x="0" y="0"/>
          <a:ext cx="0" cy="0"/>
          <a:chOff x="0" y="0"/>
          <a:chExt cx="0" cy="0"/>
        </a:xfrm>
      </p:grpSpPr>
      <p:sp>
        <p:nvSpPr>
          <p:cNvPr id="160" name="Google Shape;160;g35b6c94e4e5_0_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1" name="Google Shape;161;g35b6c94e4e5_0_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bg>
      <p:bgPr>
        <a:solidFill>
          <a:schemeClr val="dk1"/>
        </a:solidFill>
        <a:effectLst/>
      </p:bgPr>
    </p:bg>
    <p:spTree>
      <p:nvGrpSpPr>
        <p:cNvPr id="1" name="Shape 9"/>
        <p:cNvGrpSpPr/>
        <p:nvPr/>
      </p:nvGrpSpPr>
      <p:grpSpPr>
        <a:xfrm>
          <a:off x="0" y="0"/>
          <a:ext cx="0" cy="0"/>
          <a:chOff x="0" y="0"/>
          <a:chExt cx="0" cy="0"/>
        </a:xfrm>
      </p:grpSpPr>
      <p:grpSp>
        <p:nvGrpSpPr>
          <p:cNvPr id="10" name="Google Shape;10;p2"/>
          <p:cNvGrpSpPr/>
          <p:nvPr/>
        </p:nvGrpSpPr>
        <p:grpSpPr>
          <a:xfrm>
            <a:off x="6098378" y="5"/>
            <a:ext cx="3045625" cy="2030570"/>
            <a:chOff x="6098378" y="5"/>
            <a:chExt cx="3045625" cy="2030570"/>
          </a:xfrm>
        </p:grpSpPr>
        <p:sp>
          <p:nvSpPr>
            <p:cNvPr id="11" name="Google Shape;11;p2"/>
            <p:cNvSpPr/>
            <p:nvPr/>
          </p:nvSpPr>
          <p:spPr>
            <a:xfrm>
              <a:off x="8128803" y="16"/>
              <a:ext cx="1015200" cy="10152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2;p2"/>
            <p:cNvSpPr/>
            <p:nvPr/>
          </p:nvSpPr>
          <p:spPr>
            <a:xfrm flipH="1">
              <a:off x="7113463" y="5"/>
              <a:ext cx="1015200" cy="1015200"/>
            </a:xfrm>
            <a:prstGeom prst="rtTriangle">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13;p2"/>
            <p:cNvSpPr/>
            <p:nvPr/>
          </p:nvSpPr>
          <p:spPr>
            <a:xfrm rot="10800000" flipH="1">
              <a:off x="7113588" y="107"/>
              <a:ext cx="1015200" cy="1015200"/>
            </a:xfrm>
            <a:prstGeom prst="rtTriangle">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14;p2"/>
            <p:cNvSpPr/>
            <p:nvPr/>
          </p:nvSpPr>
          <p:spPr>
            <a:xfrm rot="10800000">
              <a:off x="6098378" y="97"/>
              <a:ext cx="1015200" cy="1015200"/>
            </a:xfrm>
            <a:prstGeom prst="rtTriangl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15;p2"/>
            <p:cNvSpPr/>
            <p:nvPr/>
          </p:nvSpPr>
          <p:spPr>
            <a:xfrm rot="10800000">
              <a:off x="8128789" y="1015375"/>
              <a:ext cx="1015200" cy="1015200"/>
            </a:xfrm>
            <a:prstGeom prst="rtTriangle">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6" name="Google Shape;16;p2"/>
          <p:cNvSpPr txBox="1">
            <a:spLocks noGrp="1"/>
          </p:cNvSpPr>
          <p:nvPr>
            <p:ph type="ctrTitle"/>
          </p:nvPr>
        </p:nvSpPr>
        <p:spPr>
          <a:xfrm>
            <a:off x="598100" y="1775222"/>
            <a:ext cx="8222100" cy="838800"/>
          </a:xfrm>
          <a:prstGeom prst="rect">
            <a:avLst/>
          </a:prstGeom>
        </p:spPr>
        <p:txBody>
          <a:bodyPr spcFirstLastPara="1" wrap="square" lIns="91425" tIns="91425" rIns="91425" bIns="91425" anchor="b" anchorCtr="0">
            <a:normAutofit/>
          </a:bodyPr>
          <a:lstStyle>
            <a:lvl1pPr lvl="0">
              <a:spcBef>
                <a:spcPts val="0"/>
              </a:spcBef>
              <a:spcAft>
                <a:spcPts val="0"/>
              </a:spcAft>
              <a:buClr>
                <a:schemeClr val="lt1"/>
              </a:buClr>
              <a:buSzPts val="4200"/>
              <a:buNone/>
              <a:defRPr sz="4200">
                <a:solidFill>
                  <a:schemeClr val="lt1"/>
                </a:solidFill>
              </a:defRPr>
            </a:lvl1pPr>
            <a:lvl2pPr lvl="1">
              <a:spcBef>
                <a:spcPts val="0"/>
              </a:spcBef>
              <a:spcAft>
                <a:spcPts val="0"/>
              </a:spcAft>
              <a:buClr>
                <a:schemeClr val="lt1"/>
              </a:buClr>
              <a:buSzPts val="4200"/>
              <a:buNone/>
              <a:defRPr sz="4200">
                <a:solidFill>
                  <a:schemeClr val="lt1"/>
                </a:solidFill>
              </a:defRPr>
            </a:lvl2pPr>
            <a:lvl3pPr lvl="2">
              <a:spcBef>
                <a:spcPts val="0"/>
              </a:spcBef>
              <a:spcAft>
                <a:spcPts val="0"/>
              </a:spcAft>
              <a:buClr>
                <a:schemeClr val="lt1"/>
              </a:buClr>
              <a:buSzPts val="4200"/>
              <a:buNone/>
              <a:defRPr sz="4200">
                <a:solidFill>
                  <a:schemeClr val="lt1"/>
                </a:solidFill>
              </a:defRPr>
            </a:lvl3pPr>
            <a:lvl4pPr lvl="3">
              <a:spcBef>
                <a:spcPts val="0"/>
              </a:spcBef>
              <a:spcAft>
                <a:spcPts val="0"/>
              </a:spcAft>
              <a:buClr>
                <a:schemeClr val="lt1"/>
              </a:buClr>
              <a:buSzPts val="4200"/>
              <a:buNone/>
              <a:defRPr sz="4200">
                <a:solidFill>
                  <a:schemeClr val="lt1"/>
                </a:solidFill>
              </a:defRPr>
            </a:lvl4pPr>
            <a:lvl5pPr lvl="4">
              <a:spcBef>
                <a:spcPts val="0"/>
              </a:spcBef>
              <a:spcAft>
                <a:spcPts val="0"/>
              </a:spcAft>
              <a:buClr>
                <a:schemeClr val="lt1"/>
              </a:buClr>
              <a:buSzPts val="4200"/>
              <a:buNone/>
              <a:defRPr sz="4200">
                <a:solidFill>
                  <a:schemeClr val="lt1"/>
                </a:solidFill>
              </a:defRPr>
            </a:lvl5pPr>
            <a:lvl6pPr lvl="5">
              <a:spcBef>
                <a:spcPts val="0"/>
              </a:spcBef>
              <a:spcAft>
                <a:spcPts val="0"/>
              </a:spcAft>
              <a:buClr>
                <a:schemeClr val="lt1"/>
              </a:buClr>
              <a:buSzPts val="4200"/>
              <a:buNone/>
              <a:defRPr sz="4200">
                <a:solidFill>
                  <a:schemeClr val="lt1"/>
                </a:solidFill>
              </a:defRPr>
            </a:lvl6pPr>
            <a:lvl7pPr lvl="6">
              <a:spcBef>
                <a:spcPts val="0"/>
              </a:spcBef>
              <a:spcAft>
                <a:spcPts val="0"/>
              </a:spcAft>
              <a:buClr>
                <a:schemeClr val="lt1"/>
              </a:buClr>
              <a:buSzPts val="4200"/>
              <a:buNone/>
              <a:defRPr sz="4200">
                <a:solidFill>
                  <a:schemeClr val="lt1"/>
                </a:solidFill>
              </a:defRPr>
            </a:lvl7pPr>
            <a:lvl8pPr lvl="7">
              <a:spcBef>
                <a:spcPts val="0"/>
              </a:spcBef>
              <a:spcAft>
                <a:spcPts val="0"/>
              </a:spcAft>
              <a:buClr>
                <a:schemeClr val="lt1"/>
              </a:buClr>
              <a:buSzPts val="4200"/>
              <a:buNone/>
              <a:defRPr sz="4200">
                <a:solidFill>
                  <a:schemeClr val="lt1"/>
                </a:solidFill>
              </a:defRPr>
            </a:lvl8pPr>
            <a:lvl9pPr lvl="8">
              <a:spcBef>
                <a:spcPts val="0"/>
              </a:spcBef>
              <a:spcAft>
                <a:spcPts val="0"/>
              </a:spcAft>
              <a:buClr>
                <a:schemeClr val="lt1"/>
              </a:buClr>
              <a:buSzPts val="4200"/>
              <a:buNone/>
              <a:defRPr sz="4200">
                <a:solidFill>
                  <a:schemeClr val="lt1"/>
                </a:solidFill>
              </a:defRPr>
            </a:lvl9pPr>
          </a:lstStyle>
          <a:p>
            <a:endParaRPr/>
          </a:p>
        </p:txBody>
      </p:sp>
      <p:sp>
        <p:nvSpPr>
          <p:cNvPr id="17" name="Google Shape;17;p2"/>
          <p:cNvSpPr txBox="1">
            <a:spLocks noGrp="1"/>
          </p:cNvSpPr>
          <p:nvPr>
            <p:ph type="subTitle" idx="1"/>
          </p:nvPr>
        </p:nvSpPr>
        <p:spPr>
          <a:xfrm>
            <a:off x="598088" y="2715913"/>
            <a:ext cx="8222100" cy="432900"/>
          </a:xfrm>
          <a:prstGeom prst="rect">
            <a:avLst/>
          </a:prstGeom>
        </p:spPr>
        <p:txBody>
          <a:bodyPr spcFirstLastPara="1" wrap="square" lIns="91425" tIns="91425" rIns="91425" bIns="91425" anchor="t" anchorCtr="0">
            <a:normAutofit/>
          </a:bodyPr>
          <a:lstStyle>
            <a:lvl1pPr lvl="0">
              <a:lnSpc>
                <a:spcPct val="100000"/>
              </a:lnSpc>
              <a:spcBef>
                <a:spcPts val="0"/>
              </a:spcBef>
              <a:spcAft>
                <a:spcPts val="0"/>
              </a:spcAft>
              <a:buClr>
                <a:schemeClr val="lt1"/>
              </a:buClr>
              <a:buSzPts val="2100"/>
              <a:buNone/>
              <a:defRPr sz="2100">
                <a:solidFill>
                  <a:schemeClr val="lt1"/>
                </a:solidFill>
              </a:defRPr>
            </a:lvl1pPr>
            <a:lvl2pPr lvl="1">
              <a:lnSpc>
                <a:spcPct val="100000"/>
              </a:lnSpc>
              <a:spcBef>
                <a:spcPts val="0"/>
              </a:spcBef>
              <a:spcAft>
                <a:spcPts val="0"/>
              </a:spcAft>
              <a:buClr>
                <a:schemeClr val="lt1"/>
              </a:buClr>
              <a:buSzPts val="2100"/>
              <a:buNone/>
              <a:defRPr sz="2100">
                <a:solidFill>
                  <a:schemeClr val="lt1"/>
                </a:solidFill>
              </a:defRPr>
            </a:lvl2pPr>
            <a:lvl3pPr lvl="2">
              <a:lnSpc>
                <a:spcPct val="100000"/>
              </a:lnSpc>
              <a:spcBef>
                <a:spcPts val="0"/>
              </a:spcBef>
              <a:spcAft>
                <a:spcPts val="0"/>
              </a:spcAft>
              <a:buClr>
                <a:schemeClr val="lt1"/>
              </a:buClr>
              <a:buSzPts val="2100"/>
              <a:buNone/>
              <a:defRPr sz="2100">
                <a:solidFill>
                  <a:schemeClr val="lt1"/>
                </a:solidFill>
              </a:defRPr>
            </a:lvl3pPr>
            <a:lvl4pPr lvl="3">
              <a:lnSpc>
                <a:spcPct val="100000"/>
              </a:lnSpc>
              <a:spcBef>
                <a:spcPts val="0"/>
              </a:spcBef>
              <a:spcAft>
                <a:spcPts val="0"/>
              </a:spcAft>
              <a:buClr>
                <a:schemeClr val="lt1"/>
              </a:buClr>
              <a:buSzPts val="2100"/>
              <a:buNone/>
              <a:defRPr sz="2100">
                <a:solidFill>
                  <a:schemeClr val="lt1"/>
                </a:solidFill>
              </a:defRPr>
            </a:lvl4pPr>
            <a:lvl5pPr lvl="4">
              <a:lnSpc>
                <a:spcPct val="100000"/>
              </a:lnSpc>
              <a:spcBef>
                <a:spcPts val="0"/>
              </a:spcBef>
              <a:spcAft>
                <a:spcPts val="0"/>
              </a:spcAft>
              <a:buClr>
                <a:schemeClr val="lt1"/>
              </a:buClr>
              <a:buSzPts val="2100"/>
              <a:buNone/>
              <a:defRPr sz="2100">
                <a:solidFill>
                  <a:schemeClr val="lt1"/>
                </a:solidFill>
              </a:defRPr>
            </a:lvl5pPr>
            <a:lvl6pPr lvl="5">
              <a:lnSpc>
                <a:spcPct val="100000"/>
              </a:lnSpc>
              <a:spcBef>
                <a:spcPts val="0"/>
              </a:spcBef>
              <a:spcAft>
                <a:spcPts val="0"/>
              </a:spcAft>
              <a:buClr>
                <a:schemeClr val="lt1"/>
              </a:buClr>
              <a:buSzPts val="2100"/>
              <a:buNone/>
              <a:defRPr sz="2100">
                <a:solidFill>
                  <a:schemeClr val="lt1"/>
                </a:solidFill>
              </a:defRPr>
            </a:lvl6pPr>
            <a:lvl7pPr lvl="6">
              <a:lnSpc>
                <a:spcPct val="100000"/>
              </a:lnSpc>
              <a:spcBef>
                <a:spcPts val="0"/>
              </a:spcBef>
              <a:spcAft>
                <a:spcPts val="0"/>
              </a:spcAft>
              <a:buClr>
                <a:schemeClr val="lt1"/>
              </a:buClr>
              <a:buSzPts val="2100"/>
              <a:buNone/>
              <a:defRPr sz="2100">
                <a:solidFill>
                  <a:schemeClr val="lt1"/>
                </a:solidFill>
              </a:defRPr>
            </a:lvl7pPr>
            <a:lvl8pPr lvl="7">
              <a:lnSpc>
                <a:spcPct val="100000"/>
              </a:lnSpc>
              <a:spcBef>
                <a:spcPts val="0"/>
              </a:spcBef>
              <a:spcAft>
                <a:spcPts val="0"/>
              </a:spcAft>
              <a:buClr>
                <a:schemeClr val="lt1"/>
              </a:buClr>
              <a:buSzPts val="2100"/>
              <a:buNone/>
              <a:defRPr sz="2100">
                <a:solidFill>
                  <a:schemeClr val="lt1"/>
                </a:solidFill>
              </a:defRPr>
            </a:lvl8pPr>
            <a:lvl9pPr lvl="8">
              <a:lnSpc>
                <a:spcPct val="100000"/>
              </a:lnSpc>
              <a:spcBef>
                <a:spcPts val="0"/>
              </a:spcBef>
              <a:spcAft>
                <a:spcPts val="0"/>
              </a:spcAft>
              <a:buClr>
                <a:schemeClr val="lt1"/>
              </a:buClr>
              <a:buSzPts val="2100"/>
              <a:buNone/>
              <a:defRPr sz="2100">
                <a:solidFill>
                  <a:schemeClr val="lt1"/>
                </a:solidFill>
              </a:defRPr>
            </a:lvl9pPr>
          </a:lstStyle>
          <a:p>
            <a:endParaRPr/>
          </a:p>
        </p:txBody>
      </p:sp>
      <p:sp>
        <p:nvSpPr>
          <p:cNvPr id="18" name="Google Shape;18;p2"/>
          <p:cNvSpPr txBox="1">
            <a:spLocks noGrp="1"/>
          </p:cNvSpPr>
          <p:nvPr>
            <p:ph type="sldNum" idx="12"/>
          </p:nvPr>
        </p:nvSpPr>
        <p:spPr>
          <a:xfrm>
            <a:off x="8460431" y="4651190"/>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solidFill>
          <a:schemeClr val="dk1"/>
        </a:solidFill>
        <a:effectLst/>
      </p:bgPr>
    </p:bg>
    <p:spTree>
      <p:nvGrpSpPr>
        <p:cNvPr id="1" name="Shape 19"/>
        <p:cNvGrpSpPr/>
        <p:nvPr/>
      </p:nvGrpSpPr>
      <p:grpSpPr>
        <a:xfrm>
          <a:off x="0" y="0"/>
          <a:ext cx="0" cy="0"/>
          <a:chOff x="0" y="0"/>
          <a:chExt cx="0" cy="0"/>
        </a:xfrm>
      </p:grpSpPr>
      <p:grpSp>
        <p:nvGrpSpPr>
          <p:cNvPr id="20" name="Google Shape;20;p3"/>
          <p:cNvGrpSpPr/>
          <p:nvPr/>
        </p:nvGrpSpPr>
        <p:grpSpPr>
          <a:xfrm>
            <a:off x="6098378" y="5"/>
            <a:ext cx="3045625" cy="2030570"/>
            <a:chOff x="6098378" y="5"/>
            <a:chExt cx="3045625" cy="2030570"/>
          </a:xfrm>
        </p:grpSpPr>
        <p:sp>
          <p:nvSpPr>
            <p:cNvPr id="21" name="Google Shape;21;p3"/>
            <p:cNvSpPr/>
            <p:nvPr/>
          </p:nvSpPr>
          <p:spPr>
            <a:xfrm>
              <a:off x="8128803" y="16"/>
              <a:ext cx="1015200" cy="10152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22;p3"/>
            <p:cNvSpPr/>
            <p:nvPr/>
          </p:nvSpPr>
          <p:spPr>
            <a:xfrm flipH="1">
              <a:off x="7113463" y="5"/>
              <a:ext cx="1015200" cy="1015200"/>
            </a:xfrm>
            <a:prstGeom prst="rtTriangle">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23;p3"/>
            <p:cNvSpPr/>
            <p:nvPr/>
          </p:nvSpPr>
          <p:spPr>
            <a:xfrm rot="10800000" flipH="1">
              <a:off x="7113588" y="107"/>
              <a:ext cx="1015200" cy="1015200"/>
            </a:xfrm>
            <a:prstGeom prst="rtTriangle">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24;p3"/>
            <p:cNvSpPr/>
            <p:nvPr/>
          </p:nvSpPr>
          <p:spPr>
            <a:xfrm rot="10800000">
              <a:off x="6098378" y="97"/>
              <a:ext cx="1015200" cy="1015200"/>
            </a:xfrm>
            <a:prstGeom prst="rtTriangl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25;p3"/>
            <p:cNvSpPr/>
            <p:nvPr/>
          </p:nvSpPr>
          <p:spPr>
            <a:xfrm rot="10800000">
              <a:off x="8128789" y="1015375"/>
              <a:ext cx="1015200" cy="1015200"/>
            </a:xfrm>
            <a:prstGeom prst="rtTriangle">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6" name="Google Shape;26;p3"/>
          <p:cNvSpPr txBox="1">
            <a:spLocks noGrp="1"/>
          </p:cNvSpPr>
          <p:nvPr>
            <p:ph type="title"/>
          </p:nvPr>
        </p:nvSpPr>
        <p:spPr>
          <a:xfrm>
            <a:off x="598100" y="2152347"/>
            <a:ext cx="8222100" cy="838800"/>
          </a:xfrm>
          <a:prstGeom prst="rect">
            <a:avLst/>
          </a:prstGeom>
        </p:spPr>
        <p:txBody>
          <a:bodyPr spcFirstLastPara="1" wrap="square" lIns="91425" tIns="91425" rIns="91425" bIns="91425" anchor="ctr" anchorCtr="0">
            <a:normAutofit/>
          </a:bodyPr>
          <a:lstStyle>
            <a:lvl1pPr lvl="0">
              <a:spcBef>
                <a:spcPts val="0"/>
              </a:spcBef>
              <a:spcAft>
                <a:spcPts val="0"/>
              </a:spcAft>
              <a:buClr>
                <a:schemeClr val="lt1"/>
              </a:buClr>
              <a:buSzPts val="4200"/>
              <a:buNone/>
              <a:defRPr sz="4200">
                <a:solidFill>
                  <a:schemeClr val="lt1"/>
                </a:solidFill>
              </a:defRPr>
            </a:lvl1pPr>
            <a:lvl2pPr lvl="1">
              <a:spcBef>
                <a:spcPts val="0"/>
              </a:spcBef>
              <a:spcAft>
                <a:spcPts val="0"/>
              </a:spcAft>
              <a:buClr>
                <a:schemeClr val="lt1"/>
              </a:buClr>
              <a:buSzPts val="4200"/>
              <a:buNone/>
              <a:defRPr sz="4200">
                <a:solidFill>
                  <a:schemeClr val="lt1"/>
                </a:solidFill>
              </a:defRPr>
            </a:lvl2pPr>
            <a:lvl3pPr lvl="2">
              <a:spcBef>
                <a:spcPts val="0"/>
              </a:spcBef>
              <a:spcAft>
                <a:spcPts val="0"/>
              </a:spcAft>
              <a:buClr>
                <a:schemeClr val="lt1"/>
              </a:buClr>
              <a:buSzPts val="4200"/>
              <a:buNone/>
              <a:defRPr sz="4200">
                <a:solidFill>
                  <a:schemeClr val="lt1"/>
                </a:solidFill>
              </a:defRPr>
            </a:lvl3pPr>
            <a:lvl4pPr lvl="3">
              <a:spcBef>
                <a:spcPts val="0"/>
              </a:spcBef>
              <a:spcAft>
                <a:spcPts val="0"/>
              </a:spcAft>
              <a:buClr>
                <a:schemeClr val="lt1"/>
              </a:buClr>
              <a:buSzPts val="4200"/>
              <a:buNone/>
              <a:defRPr sz="4200">
                <a:solidFill>
                  <a:schemeClr val="lt1"/>
                </a:solidFill>
              </a:defRPr>
            </a:lvl4pPr>
            <a:lvl5pPr lvl="4">
              <a:spcBef>
                <a:spcPts val="0"/>
              </a:spcBef>
              <a:spcAft>
                <a:spcPts val="0"/>
              </a:spcAft>
              <a:buClr>
                <a:schemeClr val="lt1"/>
              </a:buClr>
              <a:buSzPts val="4200"/>
              <a:buNone/>
              <a:defRPr sz="4200">
                <a:solidFill>
                  <a:schemeClr val="lt1"/>
                </a:solidFill>
              </a:defRPr>
            </a:lvl5pPr>
            <a:lvl6pPr lvl="5">
              <a:spcBef>
                <a:spcPts val="0"/>
              </a:spcBef>
              <a:spcAft>
                <a:spcPts val="0"/>
              </a:spcAft>
              <a:buClr>
                <a:schemeClr val="lt1"/>
              </a:buClr>
              <a:buSzPts val="4200"/>
              <a:buNone/>
              <a:defRPr sz="4200">
                <a:solidFill>
                  <a:schemeClr val="lt1"/>
                </a:solidFill>
              </a:defRPr>
            </a:lvl6pPr>
            <a:lvl7pPr lvl="6">
              <a:spcBef>
                <a:spcPts val="0"/>
              </a:spcBef>
              <a:spcAft>
                <a:spcPts val="0"/>
              </a:spcAft>
              <a:buClr>
                <a:schemeClr val="lt1"/>
              </a:buClr>
              <a:buSzPts val="4200"/>
              <a:buNone/>
              <a:defRPr sz="4200">
                <a:solidFill>
                  <a:schemeClr val="lt1"/>
                </a:solidFill>
              </a:defRPr>
            </a:lvl7pPr>
            <a:lvl8pPr lvl="7">
              <a:spcBef>
                <a:spcPts val="0"/>
              </a:spcBef>
              <a:spcAft>
                <a:spcPts val="0"/>
              </a:spcAft>
              <a:buClr>
                <a:schemeClr val="lt1"/>
              </a:buClr>
              <a:buSzPts val="4200"/>
              <a:buNone/>
              <a:defRPr sz="4200">
                <a:solidFill>
                  <a:schemeClr val="lt1"/>
                </a:solidFill>
              </a:defRPr>
            </a:lvl8pPr>
            <a:lvl9pPr lvl="8">
              <a:spcBef>
                <a:spcPts val="0"/>
              </a:spcBef>
              <a:spcAft>
                <a:spcPts val="0"/>
              </a:spcAft>
              <a:buClr>
                <a:schemeClr val="lt1"/>
              </a:buClr>
              <a:buSzPts val="4200"/>
              <a:buNone/>
              <a:defRPr sz="4200">
                <a:solidFill>
                  <a:schemeClr val="lt1"/>
                </a:solidFill>
              </a:defRPr>
            </a:lvl9pPr>
          </a:lstStyle>
          <a:p>
            <a:endParaRPr/>
          </a:p>
        </p:txBody>
      </p:sp>
      <p:sp>
        <p:nvSpPr>
          <p:cNvPr id="27" name="Google Shape;27;p3"/>
          <p:cNvSpPr txBox="1">
            <a:spLocks noGrp="1"/>
          </p:cNvSpPr>
          <p:nvPr>
            <p:ph type="sldNum" idx="12"/>
          </p:nvPr>
        </p:nvSpPr>
        <p:spPr>
          <a:xfrm>
            <a:off x="8460431" y="4651190"/>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8"/>
        <p:cNvGrpSpPr/>
        <p:nvPr/>
      </p:nvGrpSpPr>
      <p:grpSpPr>
        <a:xfrm>
          <a:off x="0" y="0"/>
          <a:ext cx="0" cy="0"/>
          <a:chOff x="0" y="0"/>
          <a:chExt cx="0" cy="0"/>
        </a:xfrm>
      </p:grpSpPr>
      <p:grpSp>
        <p:nvGrpSpPr>
          <p:cNvPr id="29" name="Google Shape;29;p4"/>
          <p:cNvGrpSpPr/>
          <p:nvPr/>
        </p:nvGrpSpPr>
        <p:grpSpPr>
          <a:xfrm>
            <a:off x="0" y="3903669"/>
            <a:ext cx="9144000" cy="1239925"/>
            <a:chOff x="0" y="3903669"/>
            <a:chExt cx="9144000" cy="1239925"/>
          </a:xfrm>
        </p:grpSpPr>
        <p:sp>
          <p:nvSpPr>
            <p:cNvPr id="30" name="Google Shape;30;p4"/>
            <p:cNvSpPr/>
            <p:nvPr/>
          </p:nvSpPr>
          <p:spPr>
            <a:xfrm>
              <a:off x="8154895" y="3903669"/>
              <a:ext cx="989100" cy="987900"/>
            </a:xfrm>
            <a:prstGeom prst="rtTriangle">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31;p4"/>
            <p:cNvSpPr/>
            <p:nvPr/>
          </p:nvSpPr>
          <p:spPr>
            <a:xfrm flipH="1">
              <a:off x="6181163" y="3903669"/>
              <a:ext cx="989100" cy="987900"/>
            </a:xfrm>
            <a:prstGeom prst="rtTriangle">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32;p4"/>
            <p:cNvSpPr/>
            <p:nvPr/>
          </p:nvSpPr>
          <p:spPr>
            <a:xfrm>
              <a:off x="7170274" y="3903669"/>
              <a:ext cx="989100" cy="987900"/>
            </a:xfrm>
            <a:prstGeom prst="rect">
              <a:avLst/>
            </a:pr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33;p4"/>
            <p:cNvSpPr/>
            <p:nvPr/>
          </p:nvSpPr>
          <p:spPr>
            <a:xfrm rot="10800000">
              <a:off x="8154757" y="3903682"/>
              <a:ext cx="989100" cy="987900"/>
            </a:xfrm>
            <a:prstGeom prst="rtTriangle">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34;p4"/>
            <p:cNvSpPr/>
            <p:nvPr/>
          </p:nvSpPr>
          <p:spPr>
            <a:xfrm>
              <a:off x="0" y="4891594"/>
              <a:ext cx="9144000" cy="2520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5" name="Google Shape;35;p4"/>
          <p:cNvSpPr txBox="1">
            <a:spLocks noGrp="1"/>
          </p:cNvSpPr>
          <p:nvPr>
            <p:ph type="title"/>
          </p:nvPr>
        </p:nvSpPr>
        <p:spPr>
          <a:xfrm>
            <a:off x="311700" y="410000"/>
            <a:ext cx="8520600" cy="607800"/>
          </a:xfrm>
          <a:prstGeom prst="rect">
            <a:avLst/>
          </a:prstGeom>
        </p:spPr>
        <p:txBody>
          <a:bodyPr spcFirstLastPara="1" wrap="square" lIns="91425" tIns="91425" rIns="91425" bIns="91425" anchor="t" anchorCtr="0">
            <a:norm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a:endParaRPr/>
          </a:p>
        </p:txBody>
      </p:sp>
      <p:sp>
        <p:nvSpPr>
          <p:cNvPr id="36" name="Google Shape;36;p4"/>
          <p:cNvSpPr txBox="1">
            <a:spLocks noGrp="1"/>
          </p:cNvSpPr>
          <p:nvPr>
            <p:ph type="body" idx="1"/>
          </p:nvPr>
        </p:nvSpPr>
        <p:spPr>
          <a:xfrm>
            <a:off x="311700" y="1229875"/>
            <a:ext cx="8520600" cy="33390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37" name="Google Shape;37;p4"/>
          <p:cNvSpPr txBox="1">
            <a:spLocks noGrp="1"/>
          </p:cNvSpPr>
          <p:nvPr>
            <p:ph type="sldNum" idx="12"/>
          </p:nvPr>
        </p:nvSpPr>
        <p:spPr>
          <a:xfrm>
            <a:off x="8460431" y="4651190"/>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38"/>
        <p:cNvGrpSpPr/>
        <p:nvPr/>
      </p:nvGrpSpPr>
      <p:grpSpPr>
        <a:xfrm>
          <a:off x="0" y="0"/>
          <a:ext cx="0" cy="0"/>
          <a:chOff x="0" y="0"/>
          <a:chExt cx="0" cy="0"/>
        </a:xfrm>
      </p:grpSpPr>
      <p:sp>
        <p:nvSpPr>
          <p:cNvPr id="39" name="Google Shape;39;p5"/>
          <p:cNvSpPr txBox="1">
            <a:spLocks noGrp="1"/>
          </p:cNvSpPr>
          <p:nvPr>
            <p:ph type="title"/>
          </p:nvPr>
        </p:nvSpPr>
        <p:spPr>
          <a:xfrm>
            <a:off x="311700" y="410000"/>
            <a:ext cx="8520600" cy="607800"/>
          </a:xfrm>
          <a:prstGeom prst="rect">
            <a:avLst/>
          </a:prstGeom>
        </p:spPr>
        <p:txBody>
          <a:bodyPr spcFirstLastPara="1" wrap="square" lIns="91425" tIns="91425" rIns="91425" bIns="91425" anchor="t" anchorCtr="0">
            <a:norm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a:endParaRPr/>
          </a:p>
        </p:txBody>
      </p:sp>
      <p:sp>
        <p:nvSpPr>
          <p:cNvPr id="40" name="Google Shape;40;p5"/>
          <p:cNvSpPr txBox="1">
            <a:spLocks noGrp="1"/>
          </p:cNvSpPr>
          <p:nvPr>
            <p:ph type="body" idx="1"/>
          </p:nvPr>
        </p:nvSpPr>
        <p:spPr>
          <a:xfrm>
            <a:off x="311700" y="1229975"/>
            <a:ext cx="3999900" cy="33390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41" name="Google Shape;41;p5"/>
          <p:cNvSpPr txBox="1">
            <a:spLocks noGrp="1"/>
          </p:cNvSpPr>
          <p:nvPr>
            <p:ph type="body" idx="2"/>
          </p:nvPr>
        </p:nvSpPr>
        <p:spPr>
          <a:xfrm>
            <a:off x="4832400" y="1229975"/>
            <a:ext cx="3999900" cy="33390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42" name="Google Shape;42;p5"/>
          <p:cNvSpPr txBox="1">
            <a:spLocks noGrp="1"/>
          </p:cNvSpPr>
          <p:nvPr>
            <p:ph type="sldNum" idx="12"/>
          </p:nvPr>
        </p:nvSpPr>
        <p:spPr>
          <a:xfrm>
            <a:off x="8460431" y="4651190"/>
            <a:ext cx="548700" cy="393600"/>
          </a:xfrm>
          <a:prstGeom prst="rect">
            <a:avLst/>
          </a:prstGeom>
        </p:spPr>
        <p:txBody>
          <a:bodyPr spcFirstLastPara="1" wrap="square" lIns="91425" tIns="91425" rIns="91425" bIns="91425" anchor="ctr" anchorCtr="0">
            <a:normAutofit/>
          </a:bodyPr>
          <a:lstStyle>
            <a:lvl1pPr lvl="0">
              <a:buNone/>
              <a:defRPr>
                <a:solidFill>
                  <a:schemeClr val="dk2"/>
                </a:solidFill>
              </a:defRPr>
            </a:lvl1pPr>
            <a:lvl2pPr lvl="1">
              <a:buNone/>
              <a:defRPr>
                <a:solidFill>
                  <a:schemeClr val="dk2"/>
                </a:solidFill>
              </a:defRPr>
            </a:lvl2pPr>
            <a:lvl3pPr lvl="2">
              <a:buNone/>
              <a:defRPr>
                <a:solidFill>
                  <a:schemeClr val="dk2"/>
                </a:solidFill>
              </a:defRPr>
            </a:lvl3pPr>
            <a:lvl4pPr lvl="3">
              <a:buNone/>
              <a:defRPr>
                <a:solidFill>
                  <a:schemeClr val="dk2"/>
                </a:solidFill>
              </a:defRPr>
            </a:lvl4pPr>
            <a:lvl5pPr lvl="4">
              <a:buNone/>
              <a:defRPr>
                <a:solidFill>
                  <a:schemeClr val="dk2"/>
                </a:solidFill>
              </a:defRPr>
            </a:lvl5pPr>
            <a:lvl6pPr lvl="5">
              <a:buNone/>
              <a:defRPr>
                <a:solidFill>
                  <a:schemeClr val="dk2"/>
                </a:solidFill>
              </a:defRPr>
            </a:lvl6pPr>
            <a:lvl7pPr lvl="6">
              <a:buNone/>
              <a:defRPr>
                <a:solidFill>
                  <a:schemeClr val="dk2"/>
                </a:solidFill>
              </a:defRPr>
            </a:lvl7pPr>
            <a:lvl8pPr lvl="7">
              <a:buNone/>
              <a:defRPr>
                <a:solidFill>
                  <a:schemeClr val="dk2"/>
                </a:solidFill>
              </a:defRPr>
            </a:lvl8pPr>
            <a:lvl9pPr lvl="8">
              <a:buNone/>
              <a:defRPr>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3"/>
        <p:cNvGrpSpPr/>
        <p:nvPr/>
      </p:nvGrpSpPr>
      <p:grpSpPr>
        <a:xfrm>
          <a:off x="0" y="0"/>
          <a:ext cx="0" cy="0"/>
          <a:chOff x="0" y="0"/>
          <a:chExt cx="0" cy="0"/>
        </a:xfrm>
      </p:grpSpPr>
      <p:sp>
        <p:nvSpPr>
          <p:cNvPr id="44" name="Google Shape;44;p6"/>
          <p:cNvSpPr txBox="1">
            <a:spLocks noGrp="1"/>
          </p:cNvSpPr>
          <p:nvPr>
            <p:ph type="title"/>
          </p:nvPr>
        </p:nvSpPr>
        <p:spPr>
          <a:xfrm>
            <a:off x="311700" y="410000"/>
            <a:ext cx="8520600" cy="607800"/>
          </a:xfrm>
          <a:prstGeom prst="rect">
            <a:avLst/>
          </a:prstGeom>
        </p:spPr>
        <p:txBody>
          <a:bodyPr spcFirstLastPara="1" wrap="square" lIns="91425" tIns="91425" rIns="91425" bIns="91425" anchor="t" anchorCtr="0">
            <a:norm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a:endParaRPr/>
          </a:p>
        </p:txBody>
      </p:sp>
      <p:sp>
        <p:nvSpPr>
          <p:cNvPr id="45" name="Google Shape;45;p6"/>
          <p:cNvSpPr txBox="1">
            <a:spLocks noGrp="1"/>
          </p:cNvSpPr>
          <p:nvPr>
            <p:ph type="sldNum" idx="12"/>
          </p:nvPr>
        </p:nvSpPr>
        <p:spPr>
          <a:xfrm>
            <a:off x="8460431" y="4651190"/>
            <a:ext cx="548700" cy="393600"/>
          </a:xfrm>
          <a:prstGeom prst="rect">
            <a:avLst/>
          </a:prstGeom>
        </p:spPr>
        <p:txBody>
          <a:bodyPr spcFirstLastPara="1" wrap="square" lIns="91425" tIns="91425" rIns="91425" bIns="91425" anchor="ctr" anchorCtr="0">
            <a:normAutofit/>
          </a:bodyPr>
          <a:lstStyle>
            <a:lvl1pPr lvl="0">
              <a:buNone/>
              <a:defRPr>
                <a:solidFill>
                  <a:schemeClr val="dk2"/>
                </a:solidFill>
              </a:defRPr>
            </a:lvl1pPr>
            <a:lvl2pPr lvl="1">
              <a:buNone/>
              <a:defRPr>
                <a:solidFill>
                  <a:schemeClr val="dk2"/>
                </a:solidFill>
              </a:defRPr>
            </a:lvl2pPr>
            <a:lvl3pPr lvl="2">
              <a:buNone/>
              <a:defRPr>
                <a:solidFill>
                  <a:schemeClr val="dk2"/>
                </a:solidFill>
              </a:defRPr>
            </a:lvl3pPr>
            <a:lvl4pPr lvl="3">
              <a:buNone/>
              <a:defRPr>
                <a:solidFill>
                  <a:schemeClr val="dk2"/>
                </a:solidFill>
              </a:defRPr>
            </a:lvl4pPr>
            <a:lvl5pPr lvl="4">
              <a:buNone/>
              <a:defRPr>
                <a:solidFill>
                  <a:schemeClr val="dk2"/>
                </a:solidFill>
              </a:defRPr>
            </a:lvl5pPr>
            <a:lvl6pPr lvl="5">
              <a:buNone/>
              <a:defRPr>
                <a:solidFill>
                  <a:schemeClr val="dk2"/>
                </a:solidFill>
              </a:defRPr>
            </a:lvl6pPr>
            <a:lvl7pPr lvl="6">
              <a:buNone/>
              <a:defRPr>
                <a:solidFill>
                  <a:schemeClr val="dk2"/>
                </a:solidFill>
              </a:defRPr>
            </a:lvl7pPr>
            <a:lvl8pPr lvl="7">
              <a:buNone/>
              <a:defRPr>
                <a:solidFill>
                  <a:schemeClr val="dk2"/>
                </a:solidFill>
              </a:defRPr>
            </a:lvl8pPr>
            <a:lvl9pPr lvl="8">
              <a:buNone/>
              <a:defRPr>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46"/>
        <p:cNvGrpSpPr/>
        <p:nvPr/>
      </p:nvGrpSpPr>
      <p:grpSpPr>
        <a:xfrm>
          <a:off x="0" y="0"/>
          <a:ext cx="0" cy="0"/>
          <a:chOff x="0" y="0"/>
          <a:chExt cx="0" cy="0"/>
        </a:xfrm>
      </p:grpSpPr>
      <p:sp>
        <p:nvSpPr>
          <p:cNvPr id="47" name="Google Shape;47;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48" name="Google Shape;48;p7"/>
          <p:cNvSpPr txBox="1">
            <a:spLocks noGrp="1"/>
          </p:cNvSpPr>
          <p:nvPr>
            <p:ph type="body" idx="1"/>
          </p:nvPr>
        </p:nvSpPr>
        <p:spPr>
          <a:xfrm>
            <a:off x="311700" y="1465804"/>
            <a:ext cx="2808000" cy="31032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49" name="Google Shape;49;p7"/>
          <p:cNvSpPr txBox="1">
            <a:spLocks noGrp="1"/>
          </p:cNvSpPr>
          <p:nvPr>
            <p:ph type="sldNum" idx="12"/>
          </p:nvPr>
        </p:nvSpPr>
        <p:spPr>
          <a:xfrm>
            <a:off x="8460431" y="4651190"/>
            <a:ext cx="548700" cy="393600"/>
          </a:xfrm>
          <a:prstGeom prst="rect">
            <a:avLst/>
          </a:prstGeom>
        </p:spPr>
        <p:txBody>
          <a:bodyPr spcFirstLastPara="1" wrap="square" lIns="91425" tIns="91425" rIns="91425" bIns="91425" anchor="ctr" anchorCtr="0">
            <a:normAutofit/>
          </a:bodyPr>
          <a:lstStyle>
            <a:lvl1pPr lvl="0">
              <a:buNone/>
              <a:defRPr>
                <a:solidFill>
                  <a:schemeClr val="dk2"/>
                </a:solidFill>
              </a:defRPr>
            </a:lvl1pPr>
            <a:lvl2pPr lvl="1">
              <a:buNone/>
              <a:defRPr>
                <a:solidFill>
                  <a:schemeClr val="dk2"/>
                </a:solidFill>
              </a:defRPr>
            </a:lvl2pPr>
            <a:lvl3pPr lvl="2">
              <a:buNone/>
              <a:defRPr>
                <a:solidFill>
                  <a:schemeClr val="dk2"/>
                </a:solidFill>
              </a:defRPr>
            </a:lvl3pPr>
            <a:lvl4pPr lvl="3">
              <a:buNone/>
              <a:defRPr>
                <a:solidFill>
                  <a:schemeClr val="dk2"/>
                </a:solidFill>
              </a:defRPr>
            </a:lvl4pPr>
            <a:lvl5pPr lvl="4">
              <a:buNone/>
              <a:defRPr>
                <a:solidFill>
                  <a:schemeClr val="dk2"/>
                </a:solidFill>
              </a:defRPr>
            </a:lvl5pPr>
            <a:lvl6pPr lvl="5">
              <a:buNone/>
              <a:defRPr>
                <a:solidFill>
                  <a:schemeClr val="dk2"/>
                </a:solidFill>
              </a:defRPr>
            </a:lvl6pPr>
            <a:lvl7pPr lvl="6">
              <a:buNone/>
              <a:defRPr>
                <a:solidFill>
                  <a:schemeClr val="dk2"/>
                </a:solidFill>
              </a:defRPr>
            </a:lvl7pPr>
            <a:lvl8pPr lvl="7">
              <a:buNone/>
              <a:defRPr>
                <a:solidFill>
                  <a:schemeClr val="dk2"/>
                </a:solidFill>
              </a:defRPr>
            </a:lvl8pPr>
            <a:lvl9pPr lvl="8">
              <a:buNone/>
              <a:defRPr>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bg>
      <p:bgPr>
        <a:solidFill>
          <a:schemeClr val="accent4"/>
        </a:solidFill>
        <a:effectLst/>
      </p:bgPr>
    </p:bg>
    <p:spTree>
      <p:nvGrpSpPr>
        <p:cNvPr id="1" name="Shape 50"/>
        <p:cNvGrpSpPr/>
        <p:nvPr/>
      </p:nvGrpSpPr>
      <p:grpSpPr>
        <a:xfrm>
          <a:off x="0" y="0"/>
          <a:ext cx="0" cy="0"/>
          <a:chOff x="0" y="0"/>
          <a:chExt cx="0" cy="0"/>
        </a:xfrm>
      </p:grpSpPr>
      <p:grpSp>
        <p:nvGrpSpPr>
          <p:cNvPr id="51" name="Google Shape;51;p8"/>
          <p:cNvGrpSpPr/>
          <p:nvPr/>
        </p:nvGrpSpPr>
        <p:grpSpPr>
          <a:xfrm>
            <a:off x="6098378" y="5"/>
            <a:ext cx="3045625" cy="2030570"/>
            <a:chOff x="6098378" y="5"/>
            <a:chExt cx="3045625" cy="2030570"/>
          </a:xfrm>
        </p:grpSpPr>
        <p:sp>
          <p:nvSpPr>
            <p:cNvPr id="52" name="Google Shape;52;p8"/>
            <p:cNvSpPr/>
            <p:nvPr/>
          </p:nvSpPr>
          <p:spPr>
            <a:xfrm>
              <a:off x="8128803" y="16"/>
              <a:ext cx="1015200" cy="10152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53;p8"/>
            <p:cNvSpPr/>
            <p:nvPr/>
          </p:nvSpPr>
          <p:spPr>
            <a:xfrm flipH="1">
              <a:off x="7113463" y="5"/>
              <a:ext cx="1015200" cy="1015200"/>
            </a:xfrm>
            <a:prstGeom prst="rtTriangle">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 name="Google Shape;54;p8"/>
            <p:cNvSpPr/>
            <p:nvPr/>
          </p:nvSpPr>
          <p:spPr>
            <a:xfrm rot="10800000" flipH="1">
              <a:off x="7113588" y="107"/>
              <a:ext cx="1015200" cy="1015200"/>
            </a:xfrm>
            <a:prstGeom prst="rtTriangle">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5" name="Google Shape;55;p8"/>
            <p:cNvSpPr/>
            <p:nvPr/>
          </p:nvSpPr>
          <p:spPr>
            <a:xfrm rot="10800000">
              <a:off x="6098378" y="97"/>
              <a:ext cx="1015200" cy="1015200"/>
            </a:xfrm>
            <a:prstGeom prst="rtTriangle">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 name="Google Shape;56;p8"/>
            <p:cNvSpPr/>
            <p:nvPr/>
          </p:nvSpPr>
          <p:spPr>
            <a:xfrm rot="10800000">
              <a:off x="8128789" y="1015375"/>
              <a:ext cx="1015200" cy="1015200"/>
            </a:xfrm>
            <a:prstGeom prst="rtTriangle">
              <a:avLst/>
            </a:prstGeom>
            <a:solidFill>
              <a:schemeClr val="accent5"/>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57" name="Google Shape;57;p8"/>
          <p:cNvSpPr txBox="1">
            <a:spLocks noGrp="1"/>
          </p:cNvSpPr>
          <p:nvPr>
            <p:ph type="title"/>
          </p:nvPr>
        </p:nvSpPr>
        <p:spPr>
          <a:xfrm>
            <a:off x="490250" y="526350"/>
            <a:ext cx="5618700" cy="4090800"/>
          </a:xfrm>
          <a:prstGeom prst="rect">
            <a:avLst/>
          </a:prstGeom>
        </p:spPr>
        <p:txBody>
          <a:bodyPr spcFirstLastPara="1" wrap="square" lIns="91425" tIns="91425" rIns="91425" bIns="91425" anchor="ctr" anchorCtr="0">
            <a:normAutofit/>
          </a:bodyPr>
          <a:lstStyle>
            <a:lvl1pPr lvl="0">
              <a:spcBef>
                <a:spcPts val="0"/>
              </a:spcBef>
              <a:spcAft>
                <a:spcPts val="0"/>
              </a:spcAft>
              <a:buClr>
                <a:schemeClr val="lt1"/>
              </a:buClr>
              <a:buSzPts val="4800"/>
              <a:buNone/>
              <a:defRPr sz="4800">
                <a:solidFill>
                  <a:schemeClr val="lt1"/>
                </a:solidFill>
              </a:defRPr>
            </a:lvl1pPr>
            <a:lvl2pPr lvl="1">
              <a:spcBef>
                <a:spcPts val="0"/>
              </a:spcBef>
              <a:spcAft>
                <a:spcPts val="0"/>
              </a:spcAft>
              <a:buClr>
                <a:schemeClr val="lt1"/>
              </a:buClr>
              <a:buSzPts val="4800"/>
              <a:buNone/>
              <a:defRPr sz="4800">
                <a:solidFill>
                  <a:schemeClr val="lt1"/>
                </a:solidFill>
              </a:defRPr>
            </a:lvl2pPr>
            <a:lvl3pPr lvl="2">
              <a:spcBef>
                <a:spcPts val="0"/>
              </a:spcBef>
              <a:spcAft>
                <a:spcPts val="0"/>
              </a:spcAft>
              <a:buClr>
                <a:schemeClr val="lt1"/>
              </a:buClr>
              <a:buSzPts val="4800"/>
              <a:buNone/>
              <a:defRPr sz="4800">
                <a:solidFill>
                  <a:schemeClr val="lt1"/>
                </a:solidFill>
              </a:defRPr>
            </a:lvl3pPr>
            <a:lvl4pPr lvl="3">
              <a:spcBef>
                <a:spcPts val="0"/>
              </a:spcBef>
              <a:spcAft>
                <a:spcPts val="0"/>
              </a:spcAft>
              <a:buClr>
                <a:schemeClr val="lt1"/>
              </a:buClr>
              <a:buSzPts val="4800"/>
              <a:buNone/>
              <a:defRPr sz="4800">
                <a:solidFill>
                  <a:schemeClr val="lt1"/>
                </a:solidFill>
              </a:defRPr>
            </a:lvl4pPr>
            <a:lvl5pPr lvl="4">
              <a:spcBef>
                <a:spcPts val="0"/>
              </a:spcBef>
              <a:spcAft>
                <a:spcPts val="0"/>
              </a:spcAft>
              <a:buClr>
                <a:schemeClr val="lt1"/>
              </a:buClr>
              <a:buSzPts val="4800"/>
              <a:buNone/>
              <a:defRPr sz="4800">
                <a:solidFill>
                  <a:schemeClr val="lt1"/>
                </a:solidFill>
              </a:defRPr>
            </a:lvl5pPr>
            <a:lvl6pPr lvl="5">
              <a:spcBef>
                <a:spcPts val="0"/>
              </a:spcBef>
              <a:spcAft>
                <a:spcPts val="0"/>
              </a:spcAft>
              <a:buClr>
                <a:schemeClr val="lt1"/>
              </a:buClr>
              <a:buSzPts val="4800"/>
              <a:buNone/>
              <a:defRPr sz="4800">
                <a:solidFill>
                  <a:schemeClr val="lt1"/>
                </a:solidFill>
              </a:defRPr>
            </a:lvl6pPr>
            <a:lvl7pPr lvl="6">
              <a:spcBef>
                <a:spcPts val="0"/>
              </a:spcBef>
              <a:spcAft>
                <a:spcPts val="0"/>
              </a:spcAft>
              <a:buClr>
                <a:schemeClr val="lt1"/>
              </a:buClr>
              <a:buSzPts val="4800"/>
              <a:buNone/>
              <a:defRPr sz="4800">
                <a:solidFill>
                  <a:schemeClr val="lt1"/>
                </a:solidFill>
              </a:defRPr>
            </a:lvl7pPr>
            <a:lvl8pPr lvl="7">
              <a:spcBef>
                <a:spcPts val="0"/>
              </a:spcBef>
              <a:spcAft>
                <a:spcPts val="0"/>
              </a:spcAft>
              <a:buClr>
                <a:schemeClr val="lt1"/>
              </a:buClr>
              <a:buSzPts val="4800"/>
              <a:buNone/>
              <a:defRPr sz="4800">
                <a:solidFill>
                  <a:schemeClr val="lt1"/>
                </a:solidFill>
              </a:defRPr>
            </a:lvl8pPr>
            <a:lvl9pPr lvl="8">
              <a:spcBef>
                <a:spcPts val="0"/>
              </a:spcBef>
              <a:spcAft>
                <a:spcPts val="0"/>
              </a:spcAft>
              <a:buClr>
                <a:schemeClr val="lt1"/>
              </a:buClr>
              <a:buSzPts val="4800"/>
              <a:buNone/>
              <a:defRPr sz="4800">
                <a:solidFill>
                  <a:schemeClr val="lt1"/>
                </a:solidFill>
              </a:defRPr>
            </a:lvl9pPr>
          </a:lstStyle>
          <a:p>
            <a:endParaRPr/>
          </a:p>
        </p:txBody>
      </p:sp>
      <p:sp>
        <p:nvSpPr>
          <p:cNvPr id="58" name="Google Shape;58;p8"/>
          <p:cNvSpPr txBox="1">
            <a:spLocks noGrp="1"/>
          </p:cNvSpPr>
          <p:nvPr>
            <p:ph type="sldNum" idx="12"/>
          </p:nvPr>
        </p:nvSpPr>
        <p:spPr>
          <a:xfrm>
            <a:off x="8460431" y="4651190"/>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59"/>
        <p:cNvGrpSpPr/>
        <p:nvPr/>
      </p:nvGrpSpPr>
      <p:grpSpPr>
        <a:xfrm>
          <a:off x="0" y="0"/>
          <a:ext cx="0" cy="0"/>
          <a:chOff x="0" y="0"/>
          <a:chExt cx="0" cy="0"/>
        </a:xfrm>
      </p:grpSpPr>
      <p:sp>
        <p:nvSpPr>
          <p:cNvPr id="60" name="Google Shape;60;p9"/>
          <p:cNvSpPr/>
          <p:nvPr/>
        </p:nvSpPr>
        <p:spPr>
          <a:xfrm>
            <a:off x="4572000" y="-175"/>
            <a:ext cx="4572000" cy="51435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61" name="Google Shape;61;p9"/>
          <p:cNvCxnSpPr/>
          <p:nvPr/>
        </p:nvCxnSpPr>
        <p:spPr>
          <a:xfrm>
            <a:off x="5029675" y="4495500"/>
            <a:ext cx="468300" cy="0"/>
          </a:xfrm>
          <a:prstGeom prst="straightConnector1">
            <a:avLst/>
          </a:prstGeom>
          <a:noFill/>
          <a:ln w="19050" cap="flat" cmpd="sng">
            <a:solidFill>
              <a:schemeClr val="lt1"/>
            </a:solidFill>
            <a:prstDash val="solid"/>
            <a:round/>
            <a:headEnd type="none" w="sm" len="sm"/>
            <a:tailEnd type="none" w="sm" len="sm"/>
          </a:ln>
        </p:spPr>
      </p:cxnSp>
      <p:sp>
        <p:nvSpPr>
          <p:cNvPr id="62" name="Google Shape;62;p9"/>
          <p:cNvSpPr txBox="1">
            <a:spLocks noGrp="1"/>
          </p:cNvSpPr>
          <p:nvPr>
            <p:ph type="title"/>
          </p:nvPr>
        </p:nvSpPr>
        <p:spPr>
          <a:xfrm>
            <a:off x="265500" y="1151100"/>
            <a:ext cx="4045200" cy="15645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63" name="Google Shape;63;p9"/>
          <p:cNvSpPr txBox="1">
            <a:spLocks noGrp="1"/>
          </p:cNvSpPr>
          <p:nvPr>
            <p:ph type="subTitle" idx="1"/>
          </p:nvPr>
        </p:nvSpPr>
        <p:spPr>
          <a:xfrm>
            <a:off x="265500" y="2769001"/>
            <a:ext cx="4045200" cy="12693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64" name="Google Shape;64;p9"/>
          <p:cNvSpPr txBox="1">
            <a:spLocks noGrp="1"/>
          </p:cNvSpPr>
          <p:nvPr>
            <p:ph type="body" idx="2"/>
          </p:nvPr>
        </p:nvSpPr>
        <p:spPr>
          <a:xfrm>
            <a:off x="4939500" y="724200"/>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Clr>
                <a:schemeClr val="lt1"/>
              </a:buClr>
              <a:buSzPts val="1800"/>
              <a:buChar char="●"/>
              <a:defRPr>
                <a:solidFill>
                  <a:schemeClr val="lt1"/>
                </a:solidFill>
              </a:defRPr>
            </a:lvl1pPr>
            <a:lvl2pPr marL="914400" lvl="1" indent="-317500">
              <a:spcBef>
                <a:spcPts val="0"/>
              </a:spcBef>
              <a:spcAft>
                <a:spcPts val="0"/>
              </a:spcAft>
              <a:buClr>
                <a:schemeClr val="lt1"/>
              </a:buClr>
              <a:buSzPts val="1400"/>
              <a:buChar char="○"/>
              <a:defRPr>
                <a:solidFill>
                  <a:schemeClr val="lt1"/>
                </a:solidFill>
              </a:defRPr>
            </a:lvl2pPr>
            <a:lvl3pPr marL="1371600" lvl="2" indent="-317500">
              <a:spcBef>
                <a:spcPts val="0"/>
              </a:spcBef>
              <a:spcAft>
                <a:spcPts val="0"/>
              </a:spcAft>
              <a:buClr>
                <a:schemeClr val="lt1"/>
              </a:buClr>
              <a:buSzPts val="1400"/>
              <a:buChar char="■"/>
              <a:defRPr>
                <a:solidFill>
                  <a:schemeClr val="lt1"/>
                </a:solidFill>
              </a:defRPr>
            </a:lvl3pPr>
            <a:lvl4pPr marL="1828800" lvl="3" indent="-317500">
              <a:spcBef>
                <a:spcPts val="0"/>
              </a:spcBef>
              <a:spcAft>
                <a:spcPts val="0"/>
              </a:spcAft>
              <a:buClr>
                <a:schemeClr val="lt1"/>
              </a:buClr>
              <a:buSzPts val="1400"/>
              <a:buChar char="●"/>
              <a:defRPr>
                <a:solidFill>
                  <a:schemeClr val="lt1"/>
                </a:solidFill>
              </a:defRPr>
            </a:lvl4pPr>
            <a:lvl5pPr marL="2286000" lvl="4" indent="-317500">
              <a:spcBef>
                <a:spcPts val="0"/>
              </a:spcBef>
              <a:spcAft>
                <a:spcPts val="0"/>
              </a:spcAft>
              <a:buClr>
                <a:schemeClr val="lt1"/>
              </a:buClr>
              <a:buSzPts val="1400"/>
              <a:buChar char="○"/>
              <a:defRPr>
                <a:solidFill>
                  <a:schemeClr val="lt1"/>
                </a:solidFill>
              </a:defRPr>
            </a:lvl5pPr>
            <a:lvl6pPr marL="2743200" lvl="5" indent="-317500">
              <a:spcBef>
                <a:spcPts val="0"/>
              </a:spcBef>
              <a:spcAft>
                <a:spcPts val="0"/>
              </a:spcAft>
              <a:buClr>
                <a:schemeClr val="lt1"/>
              </a:buClr>
              <a:buSzPts val="1400"/>
              <a:buChar char="■"/>
              <a:defRPr>
                <a:solidFill>
                  <a:schemeClr val="lt1"/>
                </a:solidFill>
              </a:defRPr>
            </a:lvl6pPr>
            <a:lvl7pPr marL="3200400" lvl="6" indent="-317500">
              <a:spcBef>
                <a:spcPts val="0"/>
              </a:spcBef>
              <a:spcAft>
                <a:spcPts val="0"/>
              </a:spcAft>
              <a:buClr>
                <a:schemeClr val="lt1"/>
              </a:buClr>
              <a:buSzPts val="1400"/>
              <a:buChar char="●"/>
              <a:defRPr>
                <a:solidFill>
                  <a:schemeClr val="lt1"/>
                </a:solidFill>
              </a:defRPr>
            </a:lvl7pPr>
            <a:lvl8pPr marL="3657600" lvl="7" indent="-317500">
              <a:spcBef>
                <a:spcPts val="0"/>
              </a:spcBef>
              <a:spcAft>
                <a:spcPts val="0"/>
              </a:spcAft>
              <a:buClr>
                <a:schemeClr val="lt1"/>
              </a:buClr>
              <a:buSzPts val="1400"/>
              <a:buChar char="○"/>
              <a:defRPr>
                <a:solidFill>
                  <a:schemeClr val="lt1"/>
                </a:solidFill>
              </a:defRPr>
            </a:lvl8pPr>
            <a:lvl9pPr marL="4114800" lvl="8" indent="-317500">
              <a:spcBef>
                <a:spcPts val="0"/>
              </a:spcBef>
              <a:spcAft>
                <a:spcPts val="0"/>
              </a:spcAft>
              <a:buClr>
                <a:schemeClr val="lt1"/>
              </a:buClr>
              <a:buSzPts val="1400"/>
              <a:buChar char="■"/>
              <a:defRPr>
                <a:solidFill>
                  <a:schemeClr val="lt1"/>
                </a:solidFill>
              </a:defRPr>
            </a:lvl9pPr>
          </a:lstStyle>
          <a:p>
            <a:endParaRPr/>
          </a:p>
        </p:txBody>
      </p:sp>
      <p:sp>
        <p:nvSpPr>
          <p:cNvPr id="65" name="Google Shape;65;p9"/>
          <p:cNvSpPr txBox="1">
            <a:spLocks noGrp="1"/>
          </p:cNvSpPr>
          <p:nvPr>
            <p:ph type="sldNum" idx="12"/>
          </p:nvPr>
        </p:nvSpPr>
        <p:spPr>
          <a:xfrm>
            <a:off x="8460431" y="4651190"/>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66"/>
        <p:cNvGrpSpPr/>
        <p:nvPr/>
      </p:nvGrpSpPr>
      <p:grpSpPr>
        <a:xfrm>
          <a:off x="0" y="0"/>
          <a:ext cx="0" cy="0"/>
          <a:chOff x="0" y="0"/>
          <a:chExt cx="0" cy="0"/>
        </a:xfrm>
      </p:grpSpPr>
      <p:sp>
        <p:nvSpPr>
          <p:cNvPr id="67" name="Google Shape;67;p10"/>
          <p:cNvSpPr txBox="1">
            <a:spLocks noGrp="1"/>
          </p:cNvSpPr>
          <p:nvPr>
            <p:ph type="body" idx="1"/>
          </p:nvPr>
        </p:nvSpPr>
        <p:spPr>
          <a:xfrm>
            <a:off x="319500" y="4230575"/>
            <a:ext cx="5998800" cy="5988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68" name="Google Shape;68;p10"/>
          <p:cNvSpPr txBox="1">
            <a:spLocks noGrp="1"/>
          </p:cNvSpPr>
          <p:nvPr>
            <p:ph type="sldNum" idx="12"/>
          </p:nvPr>
        </p:nvSpPr>
        <p:spPr>
          <a:xfrm>
            <a:off x="8460431" y="4651190"/>
            <a:ext cx="548700" cy="393600"/>
          </a:xfrm>
          <a:prstGeom prst="rect">
            <a:avLst/>
          </a:prstGeom>
        </p:spPr>
        <p:txBody>
          <a:bodyPr spcFirstLastPara="1" wrap="square" lIns="91425" tIns="91425" rIns="91425" bIns="91425" anchor="ctr" anchorCtr="0">
            <a:normAutofit/>
          </a:bodyPr>
          <a:lstStyle>
            <a:lvl1pPr lvl="0">
              <a:buNone/>
              <a:defRPr>
                <a:solidFill>
                  <a:schemeClr val="dk2"/>
                </a:solidFill>
              </a:defRPr>
            </a:lvl1pPr>
            <a:lvl2pPr lvl="1">
              <a:buNone/>
              <a:defRPr>
                <a:solidFill>
                  <a:schemeClr val="dk2"/>
                </a:solidFill>
              </a:defRPr>
            </a:lvl2pPr>
            <a:lvl3pPr lvl="2">
              <a:buNone/>
              <a:defRPr>
                <a:solidFill>
                  <a:schemeClr val="dk2"/>
                </a:solidFill>
              </a:defRPr>
            </a:lvl3pPr>
            <a:lvl4pPr lvl="3">
              <a:buNone/>
              <a:defRPr>
                <a:solidFill>
                  <a:schemeClr val="dk2"/>
                </a:solidFill>
              </a:defRPr>
            </a:lvl4pPr>
            <a:lvl5pPr lvl="4">
              <a:buNone/>
              <a:defRPr>
                <a:solidFill>
                  <a:schemeClr val="dk2"/>
                </a:solidFill>
              </a:defRPr>
            </a:lvl5pPr>
            <a:lvl6pPr lvl="5">
              <a:buNone/>
              <a:defRPr>
                <a:solidFill>
                  <a:schemeClr val="dk2"/>
                </a:solidFill>
              </a:defRPr>
            </a:lvl6pPr>
            <a:lvl7pPr lvl="6">
              <a:buNone/>
              <a:defRPr>
                <a:solidFill>
                  <a:schemeClr val="dk2"/>
                </a:solidFill>
              </a:defRPr>
            </a:lvl7pPr>
            <a:lvl8pPr lvl="7">
              <a:buNone/>
              <a:defRPr>
                <a:solidFill>
                  <a:schemeClr val="dk2"/>
                </a:solidFill>
              </a:defRPr>
            </a:lvl8pPr>
            <a:lvl9pPr lvl="8">
              <a:buNone/>
              <a:defRPr>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bg>
      <p:bgPr>
        <a:solidFill>
          <a:schemeClr val="dk1"/>
        </a:solidFill>
        <a:effectLst/>
      </p:bgPr>
    </p:bg>
    <p:spTree>
      <p:nvGrpSpPr>
        <p:cNvPr id="1" name="Shape 69"/>
        <p:cNvGrpSpPr/>
        <p:nvPr/>
      </p:nvGrpSpPr>
      <p:grpSpPr>
        <a:xfrm>
          <a:off x="0" y="0"/>
          <a:ext cx="0" cy="0"/>
          <a:chOff x="0" y="0"/>
          <a:chExt cx="0" cy="0"/>
        </a:xfrm>
      </p:grpSpPr>
      <p:grpSp>
        <p:nvGrpSpPr>
          <p:cNvPr id="70" name="Google Shape;70;p11"/>
          <p:cNvGrpSpPr/>
          <p:nvPr/>
        </p:nvGrpSpPr>
        <p:grpSpPr>
          <a:xfrm>
            <a:off x="6098378" y="5"/>
            <a:ext cx="3045625" cy="2030570"/>
            <a:chOff x="6098378" y="5"/>
            <a:chExt cx="3045625" cy="2030570"/>
          </a:xfrm>
        </p:grpSpPr>
        <p:sp>
          <p:nvSpPr>
            <p:cNvPr id="71" name="Google Shape;71;p11"/>
            <p:cNvSpPr/>
            <p:nvPr/>
          </p:nvSpPr>
          <p:spPr>
            <a:xfrm>
              <a:off x="8128803" y="16"/>
              <a:ext cx="1015200" cy="10152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 name="Google Shape;72;p11"/>
            <p:cNvSpPr/>
            <p:nvPr/>
          </p:nvSpPr>
          <p:spPr>
            <a:xfrm flipH="1">
              <a:off x="7113463" y="5"/>
              <a:ext cx="1015200" cy="1015200"/>
            </a:xfrm>
            <a:prstGeom prst="rtTriangle">
              <a:avLst/>
            </a:pr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 name="Google Shape;73;p11"/>
            <p:cNvSpPr/>
            <p:nvPr/>
          </p:nvSpPr>
          <p:spPr>
            <a:xfrm rot="10800000" flipH="1">
              <a:off x="7113588" y="107"/>
              <a:ext cx="1015200" cy="1015200"/>
            </a:xfrm>
            <a:prstGeom prst="rtTriangle">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 name="Google Shape;74;p11"/>
            <p:cNvSpPr/>
            <p:nvPr/>
          </p:nvSpPr>
          <p:spPr>
            <a:xfrm rot="10800000">
              <a:off x="6098378" y="97"/>
              <a:ext cx="1015200" cy="1015200"/>
            </a:xfrm>
            <a:prstGeom prst="rtTriangl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 name="Google Shape;75;p11"/>
            <p:cNvSpPr/>
            <p:nvPr/>
          </p:nvSpPr>
          <p:spPr>
            <a:xfrm rot="10800000">
              <a:off x="8128789" y="1015375"/>
              <a:ext cx="1015200" cy="1015200"/>
            </a:xfrm>
            <a:prstGeom prst="rtTriangle">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76" name="Google Shape;76;p11"/>
          <p:cNvSpPr txBox="1">
            <a:spLocks noGrp="1"/>
          </p:cNvSpPr>
          <p:nvPr>
            <p:ph type="title" hasCustomPrompt="1"/>
          </p:nvPr>
        </p:nvSpPr>
        <p:spPr>
          <a:xfrm>
            <a:off x="311700" y="1256050"/>
            <a:ext cx="8520600" cy="2030700"/>
          </a:xfrm>
          <a:prstGeom prst="rect">
            <a:avLst/>
          </a:prstGeom>
        </p:spPr>
        <p:txBody>
          <a:bodyPr spcFirstLastPara="1" wrap="square" lIns="91425" tIns="91425" rIns="91425" bIns="91425" anchor="b" anchorCtr="0">
            <a:normAutofit/>
          </a:bodyPr>
          <a:lstStyle>
            <a:lvl1pPr lvl="0" algn="ctr">
              <a:spcBef>
                <a:spcPts val="0"/>
              </a:spcBef>
              <a:spcAft>
                <a:spcPts val="0"/>
              </a:spcAft>
              <a:buClr>
                <a:schemeClr val="lt1"/>
              </a:buClr>
              <a:buSzPts val="12000"/>
              <a:buNone/>
              <a:defRPr sz="12000">
                <a:solidFill>
                  <a:schemeClr val="lt1"/>
                </a:solidFill>
              </a:defRPr>
            </a:lvl1pPr>
            <a:lvl2pPr lvl="1" algn="ctr">
              <a:spcBef>
                <a:spcPts val="0"/>
              </a:spcBef>
              <a:spcAft>
                <a:spcPts val="0"/>
              </a:spcAft>
              <a:buClr>
                <a:schemeClr val="lt1"/>
              </a:buClr>
              <a:buSzPts val="12000"/>
              <a:buNone/>
              <a:defRPr sz="12000">
                <a:solidFill>
                  <a:schemeClr val="lt1"/>
                </a:solidFill>
              </a:defRPr>
            </a:lvl2pPr>
            <a:lvl3pPr lvl="2" algn="ctr">
              <a:spcBef>
                <a:spcPts val="0"/>
              </a:spcBef>
              <a:spcAft>
                <a:spcPts val="0"/>
              </a:spcAft>
              <a:buClr>
                <a:schemeClr val="lt1"/>
              </a:buClr>
              <a:buSzPts val="12000"/>
              <a:buNone/>
              <a:defRPr sz="12000">
                <a:solidFill>
                  <a:schemeClr val="lt1"/>
                </a:solidFill>
              </a:defRPr>
            </a:lvl3pPr>
            <a:lvl4pPr lvl="3" algn="ctr">
              <a:spcBef>
                <a:spcPts val="0"/>
              </a:spcBef>
              <a:spcAft>
                <a:spcPts val="0"/>
              </a:spcAft>
              <a:buClr>
                <a:schemeClr val="lt1"/>
              </a:buClr>
              <a:buSzPts val="12000"/>
              <a:buNone/>
              <a:defRPr sz="12000">
                <a:solidFill>
                  <a:schemeClr val="lt1"/>
                </a:solidFill>
              </a:defRPr>
            </a:lvl4pPr>
            <a:lvl5pPr lvl="4" algn="ctr">
              <a:spcBef>
                <a:spcPts val="0"/>
              </a:spcBef>
              <a:spcAft>
                <a:spcPts val="0"/>
              </a:spcAft>
              <a:buClr>
                <a:schemeClr val="lt1"/>
              </a:buClr>
              <a:buSzPts val="12000"/>
              <a:buNone/>
              <a:defRPr sz="12000">
                <a:solidFill>
                  <a:schemeClr val="lt1"/>
                </a:solidFill>
              </a:defRPr>
            </a:lvl5pPr>
            <a:lvl6pPr lvl="5" algn="ctr">
              <a:spcBef>
                <a:spcPts val="0"/>
              </a:spcBef>
              <a:spcAft>
                <a:spcPts val="0"/>
              </a:spcAft>
              <a:buClr>
                <a:schemeClr val="lt1"/>
              </a:buClr>
              <a:buSzPts val="12000"/>
              <a:buNone/>
              <a:defRPr sz="12000">
                <a:solidFill>
                  <a:schemeClr val="lt1"/>
                </a:solidFill>
              </a:defRPr>
            </a:lvl6pPr>
            <a:lvl7pPr lvl="6" algn="ctr">
              <a:spcBef>
                <a:spcPts val="0"/>
              </a:spcBef>
              <a:spcAft>
                <a:spcPts val="0"/>
              </a:spcAft>
              <a:buClr>
                <a:schemeClr val="lt1"/>
              </a:buClr>
              <a:buSzPts val="12000"/>
              <a:buNone/>
              <a:defRPr sz="12000">
                <a:solidFill>
                  <a:schemeClr val="lt1"/>
                </a:solidFill>
              </a:defRPr>
            </a:lvl7pPr>
            <a:lvl8pPr lvl="7" algn="ctr">
              <a:spcBef>
                <a:spcPts val="0"/>
              </a:spcBef>
              <a:spcAft>
                <a:spcPts val="0"/>
              </a:spcAft>
              <a:buClr>
                <a:schemeClr val="lt1"/>
              </a:buClr>
              <a:buSzPts val="12000"/>
              <a:buNone/>
              <a:defRPr sz="12000">
                <a:solidFill>
                  <a:schemeClr val="lt1"/>
                </a:solidFill>
              </a:defRPr>
            </a:lvl8pPr>
            <a:lvl9pPr lvl="8" algn="ctr">
              <a:spcBef>
                <a:spcPts val="0"/>
              </a:spcBef>
              <a:spcAft>
                <a:spcPts val="0"/>
              </a:spcAft>
              <a:buClr>
                <a:schemeClr val="lt1"/>
              </a:buClr>
              <a:buSzPts val="12000"/>
              <a:buNone/>
              <a:defRPr sz="12000">
                <a:solidFill>
                  <a:schemeClr val="lt1"/>
                </a:solidFill>
              </a:defRPr>
            </a:lvl9pPr>
          </a:lstStyle>
          <a:p>
            <a:r>
              <a:t>xx%</a:t>
            </a:r>
          </a:p>
        </p:txBody>
      </p:sp>
      <p:sp>
        <p:nvSpPr>
          <p:cNvPr id="77" name="Google Shape;77;p11"/>
          <p:cNvSpPr txBox="1">
            <a:spLocks noGrp="1"/>
          </p:cNvSpPr>
          <p:nvPr>
            <p:ph type="body" idx="1"/>
          </p:nvPr>
        </p:nvSpPr>
        <p:spPr>
          <a:xfrm>
            <a:off x="311700" y="3369225"/>
            <a:ext cx="8520600" cy="12819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Clr>
                <a:schemeClr val="lt1"/>
              </a:buClr>
              <a:buSzPts val="1800"/>
              <a:buChar char="●"/>
              <a:defRPr>
                <a:solidFill>
                  <a:schemeClr val="lt1"/>
                </a:solidFill>
              </a:defRPr>
            </a:lvl1pPr>
            <a:lvl2pPr marL="914400" lvl="1" indent="-317500" algn="ctr">
              <a:spcBef>
                <a:spcPts val="0"/>
              </a:spcBef>
              <a:spcAft>
                <a:spcPts val="0"/>
              </a:spcAft>
              <a:buClr>
                <a:schemeClr val="lt1"/>
              </a:buClr>
              <a:buSzPts val="1400"/>
              <a:buChar char="○"/>
              <a:defRPr>
                <a:solidFill>
                  <a:schemeClr val="lt1"/>
                </a:solidFill>
              </a:defRPr>
            </a:lvl2pPr>
            <a:lvl3pPr marL="1371600" lvl="2" indent="-317500" algn="ctr">
              <a:spcBef>
                <a:spcPts val="0"/>
              </a:spcBef>
              <a:spcAft>
                <a:spcPts val="0"/>
              </a:spcAft>
              <a:buClr>
                <a:schemeClr val="lt1"/>
              </a:buClr>
              <a:buSzPts val="1400"/>
              <a:buChar char="■"/>
              <a:defRPr>
                <a:solidFill>
                  <a:schemeClr val="lt1"/>
                </a:solidFill>
              </a:defRPr>
            </a:lvl3pPr>
            <a:lvl4pPr marL="1828800" lvl="3" indent="-317500" algn="ctr">
              <a:spcBef>
                <a:spcPts val="0"/>
              </a:spcBef>
              <a:spcAft>
                <a:spcPts val="0"/>
              </a:spcAft>
              <a:buClr>
                <a:schemeClr val="lt1"/>
              </a:buClr>
              <a:buSzPts val="1400"/>
              <a:buChar char="●"/>
              <a:defRPr>
                <a:solidFill>
                  <a:schemeClr val="lt1"/>
                </a:solidFill>
              </a:defRPr>
            </a:lvl4pPr>
            <a:lvl5pPr marL="2286000" lvl="4" indent="-317500" algn="ctr">
              <a:spcBef>
                <a:spcPts val="0"/>
              </a:spcBef>
              <a:spcAft>
                <a:spcPts val="0"/>
              </a:spcAft>
              <a:buClr>
                <a:schemeClr val="lt1"/>
              </a:buClr>
              <a:buSzPts val="1400"/>
              <a:buChar char="○"/>
              <a:defRPr>
                <a:solidFill>
                  <a:schemeClr val="lt1"/>
                </a:solidFill>
              </a:defRPr>
            </a:lvl5pPr>
            <a:lvl6pPr marL="2743200" lvl="5" indent="-317500" algn="ctr">
              <a:spcBef>
                <a:spcPts val="0"/>
              </a:spcBef>
              <a:spcAft>
                <a:spcPts val="0"/>
              </a:spcAft>
              <a:buClr>
                <a:schemeClr val="lt1"/>
              </a:buClr>
              <a:buSzPts val="1400"/>
              <a:buChar char="■"/>
              <a:defRPr>
                <a:solidFill>
                  <a:schemeClr val="lt1"/>
                </a:solidFill>
              </a:defRPr>
            </a:lvl6pPr>
            <a:lvl7pPr marL="3200400" lvl="6" indent="-317500" algn="ctr">
              <a:spcBef>
                <a:spcPts val="0"/>
              </a:spcBef>
              <a:spcAft>
                <a:spcPts val="0"/>
              </a:spcAft>
              <a:buClr>
                <a:schemeClr val="lt1"/>
              </a:buClr>
              <a:buSzPts val="1400"/>
              <a:buChar char="●"/>
              <a:defRPr>
                <a:solidFill>
                  <a:schemeClr val="lt1"/>
                </a:solidFill>
              </a:defRPr>
            </a:lvl7pPr>
            <a:lvl8pPr marL="3657600" lvl="7" indent="-317500" algn="ctr">
              <a:spcBef>
                <a:spcPts val="0"/>
              </a:spcBef>
              <a:spcAft>
                <a:spcPts val="0"/>
              </a:spcAft>
              <a:buClr>
                <a:schemeClr val="lt1"/>
              </a:buClr>
              <a:buSzPts val="1400"/>
              <a:buChar char="○"/>
              <a:defRPr>
                <a:solidFill>
                  <a:schemeClr val="lt1"/>
                </a:solidFill>
              </a:defRPr>
            </a:lvl8pPr>
            <a:lvl9pPr marL="4114800" lvl="8" indent="-317500" algn="ctr">
              <a:spcBef>
                <a:spcPts val="0"/>
              </a:spcBef>
              <a:spcAft>
                <a:spcPts val="0"/>
              </a:spcAft>
              <a:buClr>
                <a:schemeClr val="lt1"/>
              </a:buClr>
              <a:buSzPts val="1400"/>
              <a:buChar char="■"/>
              <a:defRPr>
                <a:solidFill>
                  <a:schemeClr val="lt1"/>
                </a:solidFill>
              </a:defRPr>
            </a:lvl9pPr>
          </a:lstStyle>
          <a:p>
            <a:endParaRPr/>
          </a:p>
        </p:txBody>
      </p:sp>
      <p:sp>
        <p:nvSpPr>
          <p:cNvPr id="78" name="Google Shape;78;p11"/>
          <p:cNvSpPr txBox="1">
            <a:spLocks noGrp="1"/>
          </p:cNvSpPr>
          <p:nvPr>
            <p:ph type="sldNum" idx="12"/>
          </p:nvPr>
        </p:nvSpPr>
        <p:spPr>
          <a:xfrm>
            <a:off x="8460431" y="4651190"/>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79"/>
        <p:cNvGrpSpPr/>
        <p:nvPr/>
      </p:nvGrpSpPr>
      <p:grpSpPr>
        <a:xfrm>
          <a:off x="0" y="0"/>
          <a:ext cx="0" cy="0"/>
          <a:chOff x="0" y="0"/>
          <a:chExt cx="0" cy="0"/>
        </a:xfrm>
      </p:grpSpPr>
      <p:sp>
        <p:nvSpPr>
          <p:cNvPr id="80" name="Google Shape;80;p12"/>
          <p:cNvSpPr txBox="1">
            <a:spLocks noGrp="1"/>
          </p:cNvSpPr>
          <p:nvPr>
            <p:ph type="sldNum" idx="12"/>
          </p:nvPr>
        </p:nvSpPr>
        <p:spPr>
          <a:xfrm>
            <a:off x="8460431" y="4651190"/>
            <a:ext cx="548700" cy="393600"/>
          </a:xfrm>
          <a:prstGeom prst="rect">
            <a:avLst/>
          </a:prstGeom>
        </p:spPr>
        <p:txBody>
          <a:bodyPr spcFirstLastPara="1" wrap="square" lIns="91425" tIns="91425" rIns="91425" bIns="91425" anchor="ctr" anchorCtr="0">
            <a:normAutofit/>
          </a:bodyPr>
          <a:lstStyle>
            <a:lvl1pPr lvl="0">
              <a:buNone/>
              <a:defRPr>
                <a:solidFill>
                  <a:schemeClr val="dk2"/>
                </a:solidFill>
              </a:defRPr>
            </a:lvl1pPr>
            <a:lvl2pPr lvl="1">
              <a:buNone/>
              <a:defRPr>
                <a:solidFill>
                  <a:schemeClr val="dk2"/>
                </a:solidFill>
              </a:defRPr>
            </a:lvl2pPr>
            <a:lvl3pPr lvl="2">
              <a:buNone/>
              <a:defRPr>
                <a:solidFill>
                  <a:schemeClr val="dk2"/>
                </a:solidFill>
              </a:defRPr>
            </a:lvl3pPr>
            <a:lvl4pPr lvl="3">
              <a:buNone/>
              <a:defRPr>
                <a:solidFill>
                  <a:schemeClr val="dk2"/>
                </a:solidFill>
              </a:defRPr>
            </a:lvl4pPr>
            <a:lvl5pPr lvl="4">
              <a:buNone/>
              <a:defRPr>
                <a:solidFill>
                  <a:schemeClr val="dk2"/>
                </a:solidFill>
              </a:defRPr>
            </a:lvl5pPr>
            <a:lvl6pPr lvl="5">
              <a:buNone/>
              <a:defRPr>
                <a:solidFill>
                  <a:schemeClr val="dk2"/>
                </a:solidFill>
              </a:defRPr>
            </a:lvl6pPr>
            <a:lvl7pPr lvl="6">
              <a:buNone/>
              <a:defRPr>
                <a:solidFill>
                  <a:schemeClr val="dk2"/>
                </a:solidFill>
              </a:defRPr>
            </a:lvl7pPr>
            <a:lvl8pPr lvl="7">
              <a:buNone/>
              <a:defRPr>
                <a:solidFill>
                  <a:schemeClr val="dk2"/>
                </a:solidFill>
              </a:defRPr>
            </a:lvl8pPr>
            <a:lvl9pPr lvl="8">
              <a:buNone/>
              <a:defRPr>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geometric">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10000"/>
            <a:ext cx="8520600" cy="6078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3000"/>
              <a:buFont typeface="Roboto"/>
              <a:buNone/>
              <a:defRPr sz="3000">
                <a:solidFill>
                  <a:schemeClr val="dk1"/>
                </a:solidFill>
                <a:latin typeface="Roboto"/>
                <a:ea typeface="Roboto"/>
                <a:cs typeface="Roboto"/>
                <a:sym typeface="Roboto"/>
              </a:defRPr>
            </a:lvl1pPr>
            <a:lvl2pPr lvl="1">
              <a:spcBef>
                <a:spcPts val="0"/>
              </a:spcBef>
              <a:spcAft>
                <a:spcPts val="0"/>
              </a:spcAft>
              <a:buClr>
                <a:schemeClr val="dk1"/>
              </a:buClr>
              <a:buSzPts val="3000"/>
              <a:buFont typeface="Roboto"/>
              <a:buNone/>
              <a:defRPr sz="3000">
                <a:solidFill>
                  <a:schemeClr val="dk1"/>
                </a:solidFill>
                <a:latin typeface="Roboto"/>
                <a:ea typeface="Roboto"/>
                <a:cs typeface="Roboto"/>
                <a:sym typeface="Roboto"/>
              </a:defRPr>
            </a:lvl2pPr>
            <a:lvl3pPr lvl="2">
              <a:spcBef>
                <a:spcPts val="0"/>
              </a:spcBef>
              <a:spcAft>
                <a:spcPts val="0"/>
              </a:spcAft>
              <a:buClr>
                <a:schemeClr val="dk1"/>
              </a:buClr>
              <a:buSzPts val="3000"/>
              <a:buFont typeface="Roboto"/>
              <a:buNone/>
              <a:defRPr sz="3000">
                <a:solidFill>
                  <a:schemeClr val="dk1"/>
                </a:solidFill>
                <a:latin typeface="Roboto"/>
                <a:ea typeface="Roboto"/>
                <a:cs typeface="Roboto"/>
                <a:sym typeface="Roboto"/>
              </a:defRPr>
            </a:lvl3pPr>
            <a:lvl4pPr lvl="3">
              <a:spcBef>
                <a:spcPts val="0"/>
              </a:spcBef>
              <a:spcAft>
                <a:spcPts val="0"/>
              </a:spcAft>
              <a:buClr>
                <a:schemeClr val="dk1"/>
              </a:buClr>
              <a:buSzPts val="3000"/>
              <a:buFont typeface="Roboto"/>
              <a:buNone/>
              <a:defRPr sz="3000">
                <a:solidFill>
                  <a:schemeClr val="dk1"/>
                </a:solidFill>
                <a:latin typeface="Roboto"/>
                <a:ea typeface="Roboto"/>
                <a:cs typeface="Roboto"/>
                <a:sym typeface="Roboto"/>
              </a:defRPr>
            </a:lvl4pPr>
            <a:lvl5pPr lvl="4">
              <a:spcBef>
                <a:spcPts val="0"/>
              </a:spcBef>
              <a:spcAft>
                <a:spcPts val="0"/>
              </a:spcAft>
              <a:buClr>
                <a:schemeClr val="dk1"/>
              </a:buClr>
              <a:buSzPts val="3000"/>
              <a:buFont typeface="Roboto"/>
              <a:buNone/>
              <a:defRPr sz="3000">
                <a:solidFill>
                  <a:schemeClr val="dk1"/>
                </a:solidFill>
                <a:latin typeface="Roboto"/>
                <a:ea typeface="Roboto"/>
                <a:cs typeface="Roboto"/>
                <a:sym typeface="Roboto"/>
              </a:defRPr>
            </a:lvl5pPr>
            <a:lvl6pPr lvl="5">
              <a:spcBef>
                <a:spcPts val="0"/>
              </a:spcBef>
              <a:spcAft>
                <a:spcPts val="0"/>
              </a:spcAft>
              <a:buClr>
                <a:schemeClr val="dk1"/>
              </a:buClr>
              <a:buSzPts val="3000"/>
              <a:buFont typeface="Roboto"/>
              <a:buNone/>
              <a:defRPr sz="3000">
                <a:solidFill>
                  <a:schemeClr val="dk1"/>
                </a:solidFill>
                <a:latin typeface="Roboto"/>
                <a:ea typeface="Roboto"/>
                <a:cs typeface="Roboto"/>
                <a:sym typeface="Roboto"/>
              </a:defRPr>
            </a:lvl6pPr>
            <a:lvl7pPr lvl="6">
              <a:spcBef>
                <a:spcPts val="0"/>
              </a:spcBef>
              <a:spcAft>
                <a:spcPts val="0"/>
              </a:spcAft>
              <a:buClr>
                <a:schemeClr val="dk1"/>
              </a:buClr>
              <a:buSzPts val="3000"/>
              <a:buFont typeface="Roboto"/>
              <a:buNone/>
              <a:defRPr sz="3000">
                <a:solidFill>
                  <a:schemeClr val="dk1"/>
                </a:solidFill>
                <a:latin typeface="Roboto"/>
                <a:ea typeface="Roboto"/>
                <a:cs typeface="Roboto"/>
                <a:sym typeface="Roboto"/>
              </a:defRPr>
            </a:lvl7pPr>
            <a:lvl8pPr lvl="7">
              <a:spcBef>
                <a:spcPts val="0"/>
              </a:spcBef>
              <a:spcAft>
                <a:spcPts val="0"/>
              </a:spcAft>
              <a:buClr>
                <a:schemeClr val="dk1"/>
              </a:buClr>
              <a:buSzPts val="3000"/>
              <a:buFont typeface="Roboto"/>
              <a:buNone/>
              <a:defRPr sz="3000">
                <a:solidFill>
                  <a:schemeClr val="dk1"/>
                </a:solidFill>
                <a:latin typeface="Roboto"/>
                <a:ea typeface="Roboto"/>
                <a:cs typeface="Roboto"/>
                <a:sym typeface="Roboto"/>
              </a:defRPr>
            </a:lvl8pPr>
            <a:lvl9pPr lvl="8">
              <a:spcBef>
                <a:spcPts val="0"/>
              </a:spcBef>
              <a:spcAft>
                <a:spcPts val="0"/>
              </a:spcAft>
              <a:buClr>
                <a:schemeClr val="dk1"/>
              </a:buClr>
              <a:buSzPts val="3000"/>
              <a:buFont typeface="Roboto"/>
              <a:buNone/>
              <a:defRPr sz="3000">
                <a:solidFill>
                  <a:schemeClr val="dk1"/>
                </a:solidFill>
                <a:latin typeface="Roboto"/>
                <a:ea typeface="Roboto"/>
                <a:cs typeface="Roboto"/>
                <a:sym typeface="Roboto"/>
              </a:defRPr>
            </a:lvl9pPr>
          </a:lstStyle>
          <a:p>
            <a:endParaRPr/>
          </a:p>
        </p:txBody>
      </p:sp>
      <p:sp>
        <p:nvSpPr>
          <p:cNvPr id="7" name="Google Shape;7;p1"/>
          <p:cNvSpPr txBox="1">
            <a:spLocks noGrp="1"/>
          </p:cNvSpPr>
          <p:nvPr>
            <p:ph type="body" idx="1"/>
          </p:nvPr>
        </p:nvSpPr>
        <p:spPr>
          <a:xfrm>
            <a:off x="311700" y="1229875"/>
            <a:ext cx="8520600" cy="33390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Font typeface="Roboto"/>
              <a:buChar char="●"/>
              <a:defRPr sz="1800">
                <a:solidFill>
                  <a:schemeClr val="dk2"/>
                </a:solidFill>
                <a:latin typeface="Roboto"/>
                <a:ea typeface="Roboto"/>
                <a:cs typeface="Roboto"/>
                <a:sym typeface="Roboto"/>
              </a:defRPr>
            </a:lvl1pPr>
            <a:lvl2pPr marL="914400" lvl="1" indent="-317500">
              <a:lnSpc>
                <a:spcPct val="115000"/>
              </a:lnSpc>
              <a:spcBef>
                <a:spcPts val="0"/>
              </a:spcBef>
              <a:spcAft>
                <a:spcPts val="0"/>
              </a:spcAft>
              <a:buClr>
                <a:schemeClr val="dk2"/>
              </a:buClr>
              <a:buSzPts val="1400"/>
              <a:buFont typeface="Roboto"/>
              <a:buChar char="○"/>
              <a:defRPr>
                <a:solidFill>
                  <a:schemeClr val="dk2"/>
                </a:solidFill>
                <a:latin typeface="Roboto"/>
                <a:ea typeface="Roboto"/>
                <a:cs typeface="Roboto"/>
                <a:sym typeface="Roboto"/>
              </a:defRPr>
            </a:lvl2pPr>
            <a:lvl3pPr marL="1371600" lvl="2" indent="-317500">
              <a:lnSpc>
                <a:spcPct val="115000"/>
              </a:lnSpc>
              <a:spcBef>
                <a:spcPts val="0"/>
              </a:spcBef>
              <a:spcAft>
                <a:spcPts val="0"/>
              </a:spcAft>
              <a:buClr>
                <a:schemeClr val="dk2"/>
              </a:buClr>
              <a:buSzPts val="1400"/>
              <a:buFont typeface="Roboto"/>
              <a:buChar char="■"/>
              <a:defRPr>
                <a:solidFill>
                  <a:schemeClr val="dk2"/>
                </a:solidFill>
                <a:latin typeface="Roboto"/>
                <a:ea typeface="Roboto"/>
                <a:cs typeface="Roboto"/>
                <a:sym typeface="Roboto"/>
              </a:defRPr>
            </a:lvl3pPr>
            <a:lvl4pPr marL="1828800" lvl="3" indent="-317500">
              <a:lnSpc>
                <a:spcPct val="115000"/>
              </a:lnSpc>
              <a:spcBef>
                <a:spcPts val="0"/>
              </a:spcBef>
              <a:spcAft>
                <a:spcPts val="0"/>
              </a:spcAft>
              <a:buClr>
                <a:schemeClr val="dk2"/>
              </a:buClr>
              <a:buSzPts val="1400"/>
              <a:buFont typeface="Roboto"/>
              <a:buChar char="●"/>
              <a:defRPr>
                <a:solidFill>
                  <a:schemeClr val="dk2"/>
                </a:solidFill>
                <a:latin typeface="Roboto"/>
                <a:ea typeface="Roboto"/>
                <a:cs typeface="Roboto"/>
                <a:sym typeface="Roboto"/>
              </a:defRPr>
            </a:lvl4pPr>
            <a:lvl5pPr marL="2286000" lvl="4" indent="-317500">
              <a:lnSpc>
                <a:spcPct val="115000"/>
              </a:lnSpc>
              <a:spcBef>
                <a:spcPts val="0"/>
              </a:spcBef>
              <a:spcAft>
                <a:spcPts val="0"/>
              </a:spcAft>
              <a:buClr>
                <a:schemeClr val="dk2"/>
              </a:buClr>
              <a:buSzPts val="1400"/>
              <a:buFont typeface="Roboto"/>
              <a:buChar char="○"/>
              <a:defRPr>
                <a:solidFill>
                  <a:schemeClr val="dk2"/>
                </a:solidFill>
                <a:latin typeface="Roboto"/>
                <a:ea typeface="Roboto"/>
                <a:cs typeface="Roboto"/>
                <a:sym typeface="Roboto"/>
              </a:defRPr>
            </a:lvl5pPr>
            <a:lvl6pPr marL="2743200" lvl="5" indent="-317500">
              <a:lnSpc>
                <a:spcPct val="115000"/>
              </a:lnSpc>
              <a:spcBef>
                <a:spcPts val="0"/>
              </a:spcBef>
              <a:spcAft>
                <a:spcPts val="0"/>
              </a:spcAft>
              <a:buClr>
                <a:schemeClr val="dk2"/>
              </a:buClr>
              <a:buSzPts val="1400"/>
              <a:buFont typeface="Roboto"/>
              <a:buChar char="■"/>
              <a:defRPr>
                <a:solidFill>
                  <a:schemeClr val="dk2"/>
                </a:solidFill>
                <a:latin typeface="Roboto"/>
                <a:ea typeface="Roboto"/>
                <a:cs typeface="Roboto"/>
                <a:sym typeface="Roboto"/>
              </a:defRPr>
            </a:lvl6pPr>
            <a:lvl7pPr marL="3200400" lvl="6" indent="-317500">
              <a:lnSpc>
                <a:spcPct val="115000"/>
              </a:lnSpc>
              <a:spcBef>
                <a:spcPts val="0"/>
              </a:spcBef>
              <a:spcAft>
                <a:spcPts val="0"/>
              </a:spcAft>
              <a:buClr>
                <a:schemeClr val="dk2"/>
              </a:buClr>
              <a:buSzPts val="1400"/>
              <a:buFont typeface="Roboto"/>
              <a:buChar char="●"/>
              <a:defRPr>
                <a:solidFill>
                  <a:schemeClr val="dk2"/>
                </a:solidFill>
                <a:latin typeface="Roboto"/>
                <a:ea typeface="Roboto"/>
                <a:cs typeface="Roboto"/>
                <a:sym typeface="Roboto"/>
              </a:defRPr>
            </a:lvl7pPr>
            <a:lvl8pPr marL="3657600" lvl="7" indent="-317500">
              <a:lnSpc>
                <a:spcPct val="115000"/>
              </a:lnSpc>
              <a:spcBef>
                <a:spcPts val="0"/>
              </a:spcBef>
              <a:spcAft>
                <a:spcPts val="0"/>
              </a:spcAft>
              <a:buClr>
                <a:schemeClr val="dk2"/>
              </a:buClr>
              <a:buSzPts val="1400"/>
              <a:buFont typeface="Roboto"/>
              <a:buChar char="○"/>
              <a:defRPr>
                <a:solidFill>
                  <a:schemeClr val="dk2"/>
                </a:solidFill>
                <a:latin typeface="Roboto"/>
                <a:ea typeface="Roboto"/>
                <a:cs typeface="Roboto"/>
                <a:sym typeface="Roboto"/>
              </a:defRPr>
            </a:lvl8pPr>
            <a:lvl9pPr marL="4114800" lvl="8" indent="-317500">
              <a:lnSpc>
                <a:spcPct val="115000"/>
              </a:lnSpc>
              <a:spcBef>
                <a:spcPts val="0"/>
              </a:spcBef>
              <a:spcAft>
                <a:spcPts val="0"/>
              </a:spcAft>
              <a:buClr>
                <a:schemeClr val="dk2"/>
              </a:buClr>
              <a:buSzPts val="1400"/>
              <a:buFont typeface="Roboto"/>
              <a:buChar char="■"/>
              <a:defRPr>
                <a:solidFill>
                  <a:schemeClr val="dk2"/>
                </a:solidFill>
                <a:latin typeface="Roboto"/>
                <a:ea typeface="Roboto"/>
                <a:cs typeface="Roboto"/>
                <a:sym typeface="Roboto"/>
              </a:defRPr>
            </a:lvl9pPr>
          </a:lstStyle>
          <a:p>
            <a:endParaRPr/>
          </a:p>
        </p:txBody>
      </p:sp>
      <p:sp>
        <p:nvSpPr>
          <p:cNvPr id="8" name="Google Shape;8;p1"/>
          <p:cNvSpPr txBox="1">
            <a:spLocks noGrp="1"/>
          </p:cNvSpPr>
          <p:nvPr>
            <p:ph type="sldNum" idx="12"/>
          </p:nvPr>
        </p:nvSpPr>
        <p:spPr>
          <a:xfrm>
            <a:off x="8460431" y="4651190"/>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lt1"/>
                </a:solidFill>
                <a:latin typeface="Roboto"/>
                <a:ea typeface="Roboto"/>
                <a:cs typeface="Roboto"/>
                <a:sym typeface="Roboto"/>
              </a:defRPr>
            </a:lvl1pPr>
            <a:lvl2pPr lvl="1" algn="r">
              <a:buNone/>
              <a:defRPr sz="1000">
                <a:solidFill>
                  <a:schemeClr val="lt1"/>
                </a:solidFill>
                <a:latin typeface="Roboto"/>
                <a:ea typeface="Roboto"/>
                <a:cs typeface="Roboto"/>
                <a:sym typeface="Roboto"/>
              </a:defRPr>
            </a:lvl2pPr>
            <a:lvl3pPr lvl="2" algn="r">
              <a:buNone/>
              <a:defRPr sz="1000">
                <a:solidFill>
                  <a:schemeClr val="lt1"/>
                </a:solidFill>
                <a:latin typeface="Roboto"/>
                <a:ea typeface="Roboto"/>
                <a:cs typeface="Roboto"/>
                <a:sym typeface="Roboto"/>
              </a:defRPr>
            </a:lvl3pPr>
            <a:lvl4pPr lvl="3" algn="r">
              <a:buNone/>
              <a:defRPr sz="1000">
                <a:solidFill>
                  <a:schemeClr val="lt1"/>
                </a:solidFill>
                <a:latin typeface="Roboto"/>
                <a:ea typeface="Roboto"/>
                <a:cs typeface="Roboto"/>
                <a:sym typeface="Roboto"/>
              </a:defRPr>
            </a:lvl4pPr>
            <a:lvl5pPr lvl="4" algn="r">
              <a:buNone/>
              <a:defRPr sz="1000">
                <a:solidFill>
                  <a:schemeClr val="lt1"/>
                </a:solidFill>
                <a:latin typeface="Roboto"/>
                <a:ea typeface="Roboto"/>
                <a:cs typeface="Roboto"/>
                <a:sym typeface="Roboto"/>
              </a:defRPr>
            </a:lvl5pPr>
            <a:lvl6pPr lvl="5" algn="r">
              <a:buNone/>
              <a:defRPr sz="1000">
                <a:solidFill>
                  <a:schemeClr val="lt1"/>
                </a:solidFill>
                <a:latin typeface="Roboto"/>
                <a:ea typeface="Roboto"/>
                <a:cs typeface="Roboto"/>
                <a:sym typeface="Roboto"/>
              </a:defRPr>
            </a:lvl6pPr>
            <a:lvl7pPr lvl="6" algn="r">
              <a:buNone/>
              <a:defRPr sz="1000">
                <a:solidFill>
                  <a:schemeClr val="lt1"/>
                </a:solidFill>
                <a:latin typeface="Roboto"/>
                <a:ea typeface="Roboto"/>
                <a:cs typeface="Roboto"/>
                <a:sym typeface="Roboto"/>
              </a:defRPr>
            </a:lvl7pPr>
            <a:lvl8pPr lvl="7" algn="r">
              <a:buNone/>
              <a:defRPr sz="1000">
                <a:solidFill>
                  <a:schemeClr val="lt1"/>
                </a:solidFill>
                <a:latin typeface="Roboto"/>
                <a:ea typeface="Roboto"/>
                <a:cs typeface="Roboto"/>
                <a:sym typeface="Roboto"/>
              </a:defRPr>
            </a:lvl8pPr>
            <a:lvl9pPr lvl="8" algn="r">
              <a:buNone/>
              <a:defRPr sz="1000">
                <a:solidFill>
                  <a:schemeClr val="lt1"/>
                </a:solidFill>
                <a:latin typeface="Roboto"/>
                <a:ea typeface="Roboto"/>
                <a:cs typeface="Roboto"/>
                <a:sym typeface="Roboto"/>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www.youtube.com/watch?v=24sqgVgwBOg" TargetMode="External"/><Relationship Id="rId2" Type="http://schemas.openxmlformats.org/officeDocument/2006/relationships/notesSlide" Target="../notesSlides/notesSlide2.xml"/><Relationship Id="rId1" Type="http://schemas.openxmlformats.org/officeDocument/2006/relationships/slideLayout" Target="../slideLayouts/slideLayout3.xml"/><Relationship Id="rId4" Type="http://schemas.openxmlformats.org/officeDocument/2006/relationships/image" Target="../media/image2.jp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3.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3.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3.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4"/>
        <p:cNvGrpSpPr/>
        <p:nvPr/>
      </p:nvGrpSpPr>
      <p:grpSpPr>
        <a:xfrm>
          <a:off x="0" y="0"/>
          <a:ext cx="0" cy="0"/>
          <a:chOff x="0" y="0"/>
          <a:chExt cx="0" cy="0"/>
        </a:xfrm>
      </p:grpSpPr>
      <p:sp>
        <p:nvSpPr>
          <p:cNvPr id="85" name="Google Shape;85;p13"/>
          <p:cNvSpPr txBox="1">
            <a:spLocks noGrp="1"/>
          </p:cNvSpPr>
          <p:nvPr>
            <p:ph type="subTitle" idx="1"/>
          </p:nvPr>
        </p:nvSpPr>
        <p:spPr>
          <a:xfrm>
            <a:off x="598088" y="2715913"/>
            <a:ext cx="8222100" cy="432900"/>
          </a:xfrm>
          <a:prstGeom prst="rect">
            <a:avLst/>
          </a:prstGeom>
        </p:spPr>
        <p:txBody>
          <a:bodyPr spcFirstLastPara="1" wrap="square" lIns="91425" tIns="91425" rIns="91425" bIns="91425" anchor="t" anchorCtr="0">
            <a:normAutofit fontScale="92500" lnSpcReduction="20000"/>
          </a:bodyPr>
          <a:lstStyle/>
          <a:p>
            <a:pPr marL="0" lvl="0" indent="0" algn="l" rtl="0">
              <a:spcBef>
                <a:spcPts val="0"/>
              </a:spcBef>
              <a:spcAft>
                <a:spcPts val="0"/>
              </a:spcAft>
              <a:buNone/>
            </a:pPr>
            <a:endParaRPr/>
          </a:p>
        </p:txBody>
      </p:sp>
      <p:pic>
        <p:nvPicPr>
          <p:cNvPr id="86" name="Google Shape;86;p13"/>
          <p:cNvPicPr preferRelativeResize="0"/>
          <p:nvPr/>
        </p:nvPicPr>
        <p:blipFill>
          <a:blip r:embed="rId3">
            <a:alphaModFix/>
          </a:blip>
          <a:stretch>
            <a:fillRect/>
          </a:stretch>
        </p:blipFill>
        <p:spPr>
          <a:xfrm>
            <a:off x="130038" y="62275"/>
            <a:ext cx="8883924" cy="4337850"/>
          </a:xfrm>
          <a:prstGeom prst="rect">
            <a:avLst/>
          </a:prstGeom>
          <a:noFill/>
          <a:ln>
            <a:noFill/>
          </a:ln>
        </p:spPr>
      </p:pic>
      <p:sp>
        <p:nvSpPr>
          <p:cNvPr id="87" name="Google Shape;87;p13"/>
          <p:cNvSpPr txBox="1"/>
          <p:nvPr/>
        </p:nvSpPr>
        <p:spPr>
          <a:xfrm>
            <a:off x="237200" y="4478850"/>
            <a:ext cx="8701800" cy="5166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2400" b="1">
                <a:solidFill>
                  <a:schemeClr val="lt1"/>
                </a:solidFill>
              </a:rPr>
              <a:t>Parent Information Session - Wednesday 21st May 2025</a:t>
            </a:r>
            <a:endParaRPr sz="2400" b="1">
              <a:solidFill>
                <a:schemeClr val="lt1"/>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1"/>
        <p:cNvGrpSpPr/>
        <p:nvPr/>
      </p:nvGrpSpPr>
      <p:grpSpPr>
        <a:xfrm>
          <a:off x="0" y="0"/>
          <a:ext cx="0" cy="0"/>
          <a:chOff x="0" y="0"/>
          <a:chExt cx="0" cy="0"/>
        </a:xfrm>
      </p:grpSpPr>
      <p:sp>
        <p:nvSpPr>
          <p:cNvPr id="92" name="Google Shape;92;p14"/>
          <p:cNvSpPr txBox="1">
            <a:spLocks noGrp="1"/>
          </p:cNvSpPr>
          <p:nvPr>
            <p:ph type="title"/>
          </p:nvPr>
        </p:nvSpPr>
        <p:spPr>
          <a:xfrm>
            <a:off x="311700" y="410000"/>
            <a:ext cx="8520600" cy="6078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b="1"/>
              <a:t>Introduction to Numbots</a:t>
            </a:r>
            <a:endParaRPr b="1"/>
          </a:p>
        </p:txBody>
      </p:sp>
      <p:pic>
        <p:nvPicPr>
          <p:cNvPr id="93" name="Google Shape;93;p14" descr="From the innovators who bring you Times Tables Rock Stars, comes a highly engaging platform for learning to add and subtract… NumBots!&#10;&#10;NumBots is all about every child achieving the “triple win” of understanding, recall and fluency in mental addition and subtraction so that they move from counting to calculating.&#10;&#10;This video can be used to introduce parents and carers to NumBots and all the great things there are to discover within it. &#10;&#10;www.numbots.com" title="A Parents/Carers introduction to NumBots">
            <a:hlinkClick r:id="rId3"/>
          </p:cNvPr>
          <p:cNvPicPr preferRelativeResize="0"/>
          <p:nvPr/>
        </p:nvPicPr>
        <p:blipFill>
          <a:blip r:embed="rId4">
            <a:alphaModFix/>
          </a:blip>
          <a:stretch>
            <a:fillRect/>
          </a:stretch>
        </p:blipFill>
        <p:spPr>
          <a:xfrm>
            <a:off x="1110375" y="950358"/>
            <a:ext cx="6783375" cy="381565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3"/>
                                        </p:tgtEl>
                                        <p:attrNameLst>
                                          <p:attrName>style.visibility</p:attrName>
                                        </p:attrNameLst>
                                      </p:cBhvr>
                                      <p:to>
                                        <p:strVal val="visible"/>
                                      </p:to>
                                    </p:set>
                                    <p:animEffect transition="in" filter="fade">
                                      <p:cBhvr>
                                        <p:cTn id="7" dur="1000"/>
                                        <p:tgtEl>
                                          <p:spTgt spid="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98" name="Google Shape;98;p15"/>
          <p:cNvSpPr txBox="1">
            <a:spLocks noGrp="1"/>
          </p:cNvSpPr>
          <p:nvPr>
            <p:ph type="title"/>
          </p:nvPr>
        </p:nvSpPr>
        <p:spPr>
          <a:xfrm>
            <a:off x="311700" y="410000"/>
            <a:ext cx="8520600" cy="6078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Why have we introduced Numbots?</a:t>
            </a:r>
            <a:endParaRPr/>
          </a:p>
        </p:txBody>
      </p:sp>
      <p:sp>
        <p:nvSpPr>
          <p:cNvPr id="99" name="Google Shape;99;p15"/>
          <p:cNvSpPr txBox="1">
            <a:spLocks noGrp="1"/>
          </p:cNvSpPr>
          <p:nvPr>
            <p:ph type="body" idx="1"/>
          </p:nvPr>
        </p:nvSpPr>
        <p:spPr>
          <a:xfrm>
            <a:off x="311700" y="946912"/>
            <a:ext cx="8520600" cy="3854700"/>
          </a:xfrm>
          <a:prstGeom prst="rect">
            <a:avLst/>
          </a:prstGeom>
        </p:spPr>
        <p:txBody>
          <a:bodyPr spcFirstLastPara="1" wrap="square" lIns="91425" tIns="91425" rIns="91425" bIns="91425" anchor="t" anchorCtr="0">
            <a:normAutofit fontScale="92500" lnSpcReduction="10000"/>
          </a:bodyPr>
          <a:lstStyle/>
          <a:p>
            <a:pPr marL="457200" lvl="0" indent="-342900" algn="l" rtl="0">
              <a:spcBef>
                <a:spcPts val="0"/>
              </a:spcBef>
              <a:spcAft>
                <a:spcPts val="0"/>
              </a:spcAft>
              <a:buSzPts val="1800"/>
              <a:buChar char="●"/>
            </a:pPr>
            <a:r>
              <a:rPr lang="en" dirty="0"/>
              <a:t>Numbots works on basic mathematical skills which are needed to sure progression</a:t>
            </a:r>
            <a:endParaRPr dirty="0"/>
          </a:p>
          <a:p>
            <a:pPr marL="457200" lvl="0" indent="-342900" algn="l" rtl="0">
              <a:spcBef>
                <a:spcPts val="0"/>
              </a:spcBef>
              <a:spcAft>
                <a:spcPts val="0"/>
              </a:spcAft>
              <a:buSzPts val="1800"/>
              <a:buChar char="●"/>
            </a:pPr>
            <a:r>
              <a:rPr lang="en" dirty="0"/>
              <a:t>To increase fluency. We want children to increase their speed of recognising amounts/representation; improve their + and - speeds and improve their recall of number bonds (These are all key skills in early maths development)</a:t>
            </a:r>
            <a:endParaRPr dirty="0"/>
          </a:p>
          <a:p>
            <a:pPr marL="457200" lvl="0" indent="-342900" algn="l" rtl="0">
              <a:spcBef>
                <a:spcPts val="0"/>
              </a:spcBef>
              <a:spcAft>
                <a:spcPts val="0"/>
              </a:spcAft>
              <a:buSzPts val="1800"/>
              <a:buChar char="●"/>
            </a:pPr>
            <a:r>
              <a:rPr lang="en" dirty="0"/>
              <a:t>It is an engaging and exciting programme which follows a mastery approach to learning. ‘Master’ before moving on - this fits in with our approach to maths teaching. There are also certificates that can be awarded to children at different stages of progress </a:t>
            </a:r>
            <a:endParaRPr dirty="0"/>
          </a:p>
          <a:p>
            <a:pPr marL="457200" lvl="0" indent="-342900" algn="l" rtl="0">
              <a:spcBef>
                <a:spcPts val="0"/>
              </a:spcBef>
              <a:spcAft>
                <a:spcPts val="0"/>
              </a:spcAft>
              <a:buSzPts val="1800"/>
              <a:buChar char="●"/>
            </a:pPr>
            <a:r>
              <a:rPr lang="en" dirty="0"/>
              <a:t>Excellent progress tracking tools which can help teachers identify areas for development and intervention</a:t>
            </a:r>
            <a:endParaRPr dirty="0"/>
          </a:p>
          <a:p>
            <a:pPr marL="457200" lvl="0" indent="-342900" algn="l" rtl="0">
              <a:spcBef>
                <a:spcPts val="0"/>
              </a:spcBef>
              <a:spcAft>
                <a:spcPts val="0"/>
              </a:spcAft>
              <a:buSzPts val="1800"/>
              <a:buChar char="●"/>
            </a:pPr>
            <a:r>
              <a:rPr lang="en" dirty="0"/>
              <a:t>It can be used at school and at home. Children have their own robot and they can earn coins to buy new items for their robot</a:t>
            </a:r>
            <a:endParaRPr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03"/>
        <p:cNvGrpSpPr/>
        <p:nvPr/>
      </p:nvGrpSpPr>
      <p:grpSpPr>
        <a:xfrm>
          <a:off x="0" y="0"/>
          <a:ext cx="0" cy="0"/>
          <a:chOff x="0" y="0"/>
          <a:chExt cx="0" cy="0"/>
        </a:xfrm>
      </p:grpSpPr>
      <p:sp>
        <p:nvSpPr>
          <p:cNvPr id="104" name="Google Shape;104;p16"/>
          <p:cNvSpPr txBox="1">
            <a:spLocks noGrp="1"/>
          </p:cNvSpPr>
          <p:nvPr>
            <p:ph type="title"/>
          </p:nvPr>
        </p:nvSpPr>
        <p:spPr>
          <a:xfrm>
            <a:off x="311700" y="410000"/>
            <a:ext cx="8520600" cy="6078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Key Focus Areas</a:t>
            </a:r>
            <a:endParaRPr/>
          </a:p>
        </p:txBody>
      </p:sp>
      <p:sp>
        <p:nvSpPr>
          <p:cNvPr id="105" name="Google Shape;105;p16"/>
          <p:cNvSpPr txBox="1">
            <a:spLocks noGrp="1"/>
          </p:cNvSpPr>
          <p:nvPr>
            <p:ph type="body" idx="1"/>
          </p:nvPr>
        </p:nvSpPr>
        <p:spPr>
          <a:xfrm>
            <a:off x="311700" y="1229875"/>
            <a:ext cx="8520600" cy="33390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sz="2700"/>
              <a:t>* Subitising Numbers (instantly recognising a quantity of objects without having to count them individually)</a:t>
            </a:r>
            <a:endParaRPr sz="2700"/>
          </a:p>
          <a:p>
            <a:pPr marL="0" lvl="0" indent="0" algn="l" rtl="0">
              <a:spcBef>
                <a:spcPts val="1200"/>
              </a:spcBef>
              <a:spcAft>
                <a:spcPts val="0"/>
              </a:spcAft>
              <a:buNone/>
            </a:pPr>
            <a:r>
              <a:rPr lang="en" sz="2700"/>
              <a:t>* Number Bonds (pairs of numbers that add up to a specific amount</a:t>
            </a:r>
            <a:endParaRPr sz="2700"/>
          </a:p>
          <a:p>
            <a:pPr marL="0" lvl="0" indent="0" algn="l" rtl="0">
              <a:spcBef>
                <a:spcPts val="1200"/>
              </a:spcBef>
              <a:spcAft>
                <a:spcPts val="1200"/>
              </a:spcAft>
              <a:buNone/>
            </a:pPr>
            <a:r>
              <a:rPr lang="en" sz="2700"/>
              <a:t>* Addition and Subtraction</a:t>
            </a:r>
            <a:endParaRPr sz="270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09"/>
        <p:cNvGrpSpPr/>
        <p:nvPr/>
      </p:nvGrpSpPr>
      <p:grpSpPr>
        <a:xfrm>
          <a:off x="0" y="0"/>
          <a:ext cx="0" cy="0"/>
          <a:chOff x="0" y="0"/>
          <a:chExt cx="0" cy="0"/>
        </a:xfrm>
      </p:grpSpPr>
      <p:sp>
        <p:nvSpPr>
          <p:cNvPr id="110" name="Google Shape;110;p17"/>
          <p:cNvSpPr txBox="1">
            <a:spLocks noGrp="1"/>
          </p:cNvSpPr>
          <p:nvPr>
            <p:ph type="title"/>
          </p:nvPr>
        </p:nvSpPr>
        <p:spPr>
          <a:xfrm>
            <a:off x="311700" y="410000"/>
            <a:ext cx="8520600" cy="6078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dirty="0"/>
              <a:t>Subitising </a:t>
            </a:r>
            <a:r>
              <a:rPr lang="en" dirty="0" smtClean="0"/>
              <a:t>Numbers: Examples</a:t>
            </a:r>
            <a:endParaRPr dirty="0"/>
          </a:p>
        </p:txBody>
      </p:sp>
      <p:pic>
        <p:nvPicPr>
          <p:cNvPr id="111" name="Google Shape;111;p17"/>
          <p:cNvPicPr preferRelativeResize="0"/>
          <p:nvPr/>
        </p:nvPicPr>
        <p:blipFill>
          <a:blip r:embed="rId3">
            <a:alphaModFix/>
          </a:blip>
          <a:stretch>
            <a:fillRect/>
          </a:stretch>
        </p:blipFill>
        <p:spPr>
          <a:xfrm>
            <a:off x="311700" y="1764850"/>
            <a:ext cx="4347199" cy="1375250"/>
          </a:xfrm>
          <a:prstGeom prst="rect">
            <a:avLst/>
          </a:prstGeom>
          <a:noFill/>
          <a:ln>
            <a:noFill/>
          </a:ln>
        </p:spPr>
      </p:pic>
      <p:pic>
        <p:nvPicPr>
          <p:cNvPr id="112" name="Google Shape;112;p17"/>
          <p:cNvPicPr preferRelativeResize="0"/>
          <p:nvPr/>
        </p:nvPicPr>
        <p:blipFill>
          <a:blip r:embed="rId4">
            <a:alphaModFix/>
          </a:blip>
          <a:stretch>
            <a:fillRect/>
          </a:stretch>
        </p:blipFill>
        <p:spPr>
          <a:xfrm>
            <a:off x="4957975" y="1119775"/>
            <a:ext cx="3764975" cy="2665375"/>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16"/>
        <p:cNvGrpSpPr/>
        <p:nvPr/>
      </p:nvGrpSpPr>
      <p:grpSpPr>
        <a:xfrm>
          <a:off x="0" y="0"/>
          <a:ext cx="0" cy="0"/>
          <a:chOff x="0" y="0"/>
          <a:chExt cx="0" cy="0"/>
        </a:xfrm>
      </p:grpSpPr>
      <p:sp>
        <p:nvSpPr>
          <p:cNvPr id="117" name="Google Shape;117;p18"/>
          <p:cNvSpPr txBox="1">
            <a:spLocks noGrp="1"/>
          </p:cNvSpPr>
          <p:nvPr>
            <p:ph type="title"/>
          </p:nvPr>
        </p:nvSpPr>
        <p:spPr>
          <a:xfrm>
            <a:off x="311700" y="410000"/>
            <a:ext cx="8520600" cy="6078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dirty="0"/>
              <a:t>Number </a:t>
            </a:r>
            <a:r>
              <a:rPr lang="en" dirty="0" smtClean="0"/>
              <a:t>Bonds: Examples</a:t>
            </a:r>
            <a:endParaRPr dirty="0"/>
          </a:p>
        </p:txBody>
      </p:sp>
      <p:pic>
        <p:nvPicPr>
          <p:cNvPr id="118" name="Google Shape;118;p18"/>
          <p:cNvPicPr preferRelativeResize="0"/>
          <p:nvPr/>
        </p:nvPicPr>
        <p:blipFill>
          <a:blip r:embed="rId3">
            <a:alphaModFix/>
          </a:blip>
          <a:stretch>
            <a:fillRect/>
          </a:stretch>
        </p:blipFill>
        <p:spPr>
          <a:xfrm>
            <a:off x="4572000" y="1850549"/>
            <a:ext cx="4121826" cy="1279025"/>
          </a:xfrm>
          <a:prstGeom prst="rect">
            <a:avLst/>
          </a:prstGeom>
          <a:noFill/>
          <a:ln>
            <a:noFill/>
          </a:ln>
        </p:spPr>
      </p:pic>
      <p:pic>
        <p:nvPicPr>
          <p:cNvPr id="119" name="Google Shape;119;p18"/>
          <p:cNvPicPr preferRelativeResize="0"/>
          <p:nvPr/>
        </p:nvPicPr>
        <p:blipFill>
          <a:blip r:embed="rId4">
            <a:alphaModFix/>
          </a:blip>
          <a:stretch>
            <a:fillRect/>
          </a:stretch>
        </p:blipFill>
        <p:spPr>
          <a:xfrm>
            <a:off x="366125" y="1283975"/>
            <a:ext cx="3394025" cy="313220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4" name="Google Shape;124;p19"/>
          <p:cNvSpPr txBox="1">
            <a:spLocks noGrp="1"/>
          </p:cNvSpPr>
          <p:nvPr>
            <p:ph type="title"/>
          </p:nvPr>
        </p:nvSpPr>
        <p:spPr>
          <a:xfrm>
            <a:off x="311700" y="410000"/>
            <a:ext cx="8520600" cy="6078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Addition and Subtraction</a:t>
            </a:r>
            <a:endParaRPr/>
          </a:p>
        </p:txBody>
      </p:sp>
      <p:pic>
        <p:nvPicPr>
          <p:cNvPr id="125" name="Google Shape;125;p19"/>
          <p:cNvPicPr preferRelativeResize="0"/>
          <p:nvPr/>
        </p:nvPicPr>
        <p:blipFill>
          <a:blip r:embed="rId3">
            <a:alphaModFix/>
          </a:blip>
          <a:stretch>
            <a:fillRect/>
          </a:stretch>
        </p:blipFill>
        <p:spPr>
          <a:xfrm>
            <a:off x="648200" y="1421527"/>
            <a:ext cx="7403675" cy="1410750"/>
          </a:xfrm>
          <a:prstGeom prst="rect">
            <a:avLst/>
          </a:prstGeom>
          <a:noFill/>
          <a:ln>
            <a:noFill/>
          </a:ln>
        </p:spPr>
      </p:pic>
      <p:pic>
        <p:nvPicPr>
          <p:cNvPr id="126" name="Google Shape;126;p19"/>
          <p:cNvPicPr preferRelativeResize="0"/>
          <p:nvPr/>
        </p:nvPicPr>
        <p:blipFill>
          <a:blip r:embed="rId4">
            <a:alphaModFix/>
          </a:blip>
          <a:stretch>
            <a:fillRect/>
          </a:stretch>
        </p:blipFill>
        <p:spPr>
          <a:xfrm>
            <a:off x="565999" y="3236002"/>
            <a:ext cx="7192549" cy="148830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sp>
        <p:nvSpPr>
          <p:cNvPr id="131" name="Google Shape;131;p20"/>
          <p:cNvSpPr txBox="1">
            <a:spLocks noGrp="1"/>
          </p:cNvSpPr>
          <p:nvPr>
            <p:ph type="title"/>
          </p:nvPr>
        </p:nvSpPr>
        <p:spPr>
          <a:xfrm>
            <a:off x="311700" y="410000"/>
            <a:ext cx="8520600" cy="6078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Games Modes - Story Mode</a:t>
            </a:r>
            <a:endParaRPr/>
          </a:p>
        </p:txBody>
      </p:sp>
      <p:sp>
        <p:nvSpPr>
          <p:cNvPr id="132" name="Google Shape;132;p20"/>
          <p:cNvSpPr txBox="1">
            <a:spLocks noGrp="1"/>
          </p:cNvSpPr>
          <p:nvPr>
            <p:ph type="body" idx="1"/>
          </p:nvPr>
        </p:nvSpPr>
        <p:spPr>
          <a:xfrm>
            <a:off x="311700" y="1229875"/>
            <a:ext cx="8520600" cy="33390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endParaRPr sz="2500"/>
          </a:p>
          <a:p>
            <a:pPr marL="0" lvl="0" indent="0" algn="l" rtl="0">
              <a:spcBef>
                <a:spcPts val="1200"/>
              </a:spcBef>
              <a:spcAft>
                <a:spcPts val="1200"/>
              </a:spcAft>
              <a:buNone/>
            </a:pPr>
            <a:r>
              <a:rPr lang="en" sz="2500"/>
              <a:t>Story Mode consists of 18 stages, each containing numerous levels which players must pass to unlock the next, focusing on conceptual understanding of core maths. Using a variety of visual representations, Story Mode introduces different calculation strategies.</a:t>
            </a:r>
            <a:endParaRPr sz="2500"/>
          </a:p>
        </p:txBody>
      </p:sp>
      <p:pic>
        <p:nvPicPr>
          <p:cNvPr id="133" name="Google Shape;133;p20"/>
          <p:cNvPicPr preferRelativeResize="0"/>
          <p:nvPr/>
        </p:nvPicPr>
        <p:blipFill>
          <a:blip r:embed="rId3">
            <a:alphaModFix/>
          </a:blip>
          <a:stretch>
            <a:fillRect/>
          </a:stretch>
        </p:blipFill>
        <p:spPr>
          <a:xfrm>
            <a:off x="5404200" y="44375"/>
            <a:ext cx="3526577" cy="1815750"/>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37"/>
        <p:cNvGrpSpPr/>
        <p:nvPr/>
      </p:nvGrpSpPr>
      <p:grpSpPr>
        <a:xfrm>
          <a:off x="0" y="0"/>
          <a:ext cx="0" cy="0"/>
          <a:chOff x="0" y="0"/>
          <a:chExt cx="0" cy="0"/>
        </a:xfrm>
      </p:grpSpPr>
      <p:sp>
        <p:nvSpPr>
          <p:cNvPr id="138" name="Google Shape;138;p21"/>
          <p:cNvSpPr txBox="1">
            <a:spLocks noGrp="1"/>
          </p:cNvSpPr>
          <p:nvPr>
            <p:ph type="title"/>
          </p:nvPr>
        </p:nvSpPr>
        <p:spPr>
          <a:xfrm>
            <a:off x="311700" y="410000"/>
            <a:ext cx="8520600" cy="6078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Story Mode</a:t>
            </a:r>
            <a:endParaRPr/>
          </a:p>
        </p:txBody>
      </p:sp>
      <p:sp>
        <p:nvSpPr>
          <p:cNvPr id="139" name="Google Shape;139;p21"/>
          <p:cNvSpPr txBox="1">
            <a:spLocks noGrp="1"/>
          </p:cNvSpPr>
          <p:nvPr>
            <p:ph type="body" idx="1"/>
          </p:nvPr>
        </p:nvSpPr>
        <p:spPr>
          <a:xfrm>
            <a:off x="311700" y="1229875"/>
            <a:ext cx="8520600" cy="33390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sz="2000" dirty="0"/>
              <a:t>It can take a while and seem quite simple to start with. But the programme uses an algorithm and wants to check what children already know so it can tailor questions for them. As children move up the levels, the difficulty increases. As mentioned previously in the intro video, children are aiming to master these concepts so must achieve at least 2 stars to move on. </a:t>
            </a:r>
            <a:endParaRPr sz="2000" dirty="0"/>
          </a:p>
          <a:p>
            <a:pPr marL="0" lvl="0" indent="0" algn="l" rtl="0">
              <a:spcBef>
                <a:spcPts val="1200"/>
              </a:spcBef>
              <a:spcAft>
                <a:spcPts val="0"/>
              </a:spcAft>
              <a:buNone/>
            </a:pPr>
            <a:endParaRPr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22"/>
          <p:cNvSpPr txBox="1">
            <a:spLocks noGrp="1"/>
          </p:cNvSpPr>
          <p:nvPr>
            <p:ph type="title"/>
          </p:nvPr>
        </p:nvSpPr>
        <p:spPr>
          <a:xfrm>
            <a:off x="311700" y="410000"/>
            <a:ext cx="8520600" cy="6078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Games Modes - Challenge Mode</a:t>
            </a:r>
            <a:endParaRPr/>
          </a:p>
        </p:txBody>
      </p:sp>
      <p:sp>
        <p:nvSpPr>
          <p:cNvPr id="145" name="Google Shape;145;p22"/>
          <p:cNvSpPr txBox="1">
            <a:spLocks noGrp="1"/>
          </p:cNvSpPr>
          <p:nvPr>
            <p:ph type="body" idx="1"/>
          </p:nvPr>
        </p:nvSpPr>
        <p:spPr>
          <a:xfrm>
            <a:off x="311700" y="1511725"/>
            <a:ext cx="8520600" cy="33390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 sz="2300"/>
              <a:t>Challenge Mode consists of rapid responses to essential maths facts against the clock. Each of the 30 challenges focuses on a key skill or objective, and each game lasts 1 minute. Unlike Story Mode, all of the challenges are available to play as soon as Challenge Mode is unlocked.</a:t>
            </a:r>
            <a:endParaRPr sz="2300"/>
          </a:p>
          <a:p>
            <a:pPr marL="0" lvl="0" indent="0" algn="l" rtl="0">
              <a:spcBef>
                <a:spcPts val="1200"/>
              </a:spcBef>
              <a:spcAft>
                <a:spcPts val="1200"/>
              </a:spcAft>
              <a:buNone/>
            </a:pPr>
            <a:r>
              <a:rPr lang="en" sz="2300"/>
              <a:t>However, children must complete so much of the Story Mode before Challenge Mode is unlocked.</a:t>
            </a:r>
            <a:endParaRPr sz="2300"/>
          </a:p>
        </p:txBody>
      </p:sp>
      <p:pic>
        <p:nvPicPr>
          <p:cNvPr id="146" name="Google Shape;146;p22"/>
          <p:cNvPicPr preferRelativeResize="0"/>
          <p:nvPr/>
        </p:nvPicPr>
        <p:blipFill>
          <a:blip r:embed="rId3">
            <a:alphaModFix/>
          </a:blip>
          <a:stretch>
            <a:fillRect/>
          </a:stretch>
        </p:blipFill>
        <p:spPr>
          <a:xfrm>
            <a:off x="5826950" y="92157"/>
            <a:ext cx="2953000" cy="1517474"/>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56"/>
        <p:cNvGrpSpPr/>
        <p:nvPr/>
      </p:nvGrpSpPr>
      <p:grpSpPr>
        <a:xfrm>
          <a:off x="0" y="0"/>
          <a:ext cx="0" cy="0"/>
          <a:chOff x="0" y="0"/>
          <a:chExt cx="0" cy="0"/>
        </a:xfrm>
      </p:grpSpPr>
      <p:sp>
        <p:nvSpPr>
          <p:cNvPr id="157" name="Google Shape;157;p24"/>
          <p:cNvSpPr txBox="1">
            <a:spLocks noGrp="1"/>
          </p:cNvSpPr>
          <p:nvPr>
            <p:ph type="title"/>
          </p:nvPr>
        </p:nvSpPr>
        <p:spPr>
          <a:xfrm>
            <a:off x="311700" y="410000"/>
            <a:ext cx="8520600" cy="6078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What if my child is finding it difficult?</a:t>
            </a:r>
            <a:endParaRPr/>
          </a:p>
        </p:txBody>
      </p:sp>
      <p:sp>
        <p:nvSpPr>
          <p:cNvPr id="158" name="Google Shape;158;p24"/>
          <p:cNvSpPr txBox="1">
            <a:spLocks noGrp="1"/>
          </p:cNvSpPr>
          <p:nvPr>
            <p:ph type="body" idx="1"/>
          </p:nvPr>
        </p:nvSpPr>
        <p:spPr>
          <a:xfrm>
            <a:off x="311700" y="1229875"/>
            <a:ext cx="8520600" cy="3339000"/>
          </a:xfrm>
          <a:prstGeom prst="rect">
            <a:avLst/>
          </a:prstGeom>
        </p:spPr>
        <p:txBody>
          <a:bodyPr spcFirstLastPara="1" wrap="square" lIns="91425" tIns="91425" rIns="91425" bIns="91425" anchor="t" anchorCtr="0">
            <a:normAutofit fontScale="92500"/>
          </a:bodyPr>
          <a:lstStyle/>
          <a:p>
            <a:pPr marL="457200" lvl="0" indent="-342900" algn="l" rtl="0">
              <a:spcBef>
                <a:spcPts val="0"/>
              </a:spcBef>
              <a:spcAft>
                <a:spcPts val="0"/>
              </a:spcAft>
              <a:buSzPts val="1800"/>
              <a:buChar char="●"/>
            </a:pPr>
            <a:r>
              <a:rPr lang="en"/>
              <a:t>Encourage your child to keep trying, re-do the level and don’t worry if they are slow to start with. They will improve as they keep on using the programme</a:t>
            </a:r>
            <a:endParaRPr/>
          </a:p>
          <a:p>
            <a:pPr marL="457200" lvl="0" indent="-342900" algn="l" rtl="0">
              <a:spcBef>
                <a:spcPts val="0"/>
              </a:spcBef>
              <a:spcAft>
                <a:spcPts val="0"/>
              </a:spcAft>
              <a:buSzPts val="1800"/>
              <a:buChar char="●"/>
            </a:pPr>
            <a:r>
              <a:rPr lang="en"/>
              <a:t>Children are not expected to pass each level first time - they can also press the ‘i’ icon for further instructions if they are stuck</a:t>
            </a:r>
            <a:endParaRPr/>
          </a:p>
          <a:p>
            <a:pPr marL="457200" lvl="0" indent="-342900" algn="l" rtl="0">
              <a:spcBef>
                <a:spcPts val="0"/>
              </a:spcBef>
              <a:spcAft>
                <a:spcPts val="0"/>
              </a:spcAft>
              <a:buSzPts val="1800"/>
              <a:buChar char="●"/>
            </a:pPr>
            <a:r>
              <a:rPr lang="en"/>
              <a:t>Perseverance is key as the idea is that children master each concept rather than just moving on through the programme. If they are scoring 0 or 1 star, it is likely that their speed of answering needs to increase to be able to cope with the next level (they are still earning coins on each attempt which they can use towards their robot)</a:t>
            </a:r>
            <a:endParaRPr/>
          </a:p>
          <a:p>
            <a:pPr marL="457200" lvl="0" indent="-342900" algn="l" rtl="0">
              <a:spcBef>
                <a:spcPts val="0"/>
              </a:spcBef>
              <a:spcAft>
                <a:spcPts val="0"/>
              </a:spcAft>
              <a:buSzPts val="1800"/>
              <a:buChar char="●"/>
            </a:pPr>
            <a:r>
              <a:rPr lang="en"/>
              <a:t>In Challenge Mode, settings can be changed to switch off the timer (if required)</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62"/>
        <p:cNvGrpSpPr/>
        <p:nvPr/>
      </p:nvGrpSpPr>
      <p:grpSpPr>
        <a:xfrm>
          <a:off x="0" y="0"/>
          <a:ext cx="0" cy="0"/>
          <a:chOff x="0" y="0"/>
          <a:chExt cx="0" cy="0"/>
        </a:xfrm>
      </p:grpSpPr>
      <p:sp>
        <p:nvSpPr>
          <p:cNvPr id="163" name="Google Shape;163;p25"/>
          <p:cNvSpPr txBox="1">
            <a:spLocks noGrp="1"/>
          </p:cNvSpPr>
          <p:nvPr>
            <p:ph type="title"/>
          </p:nvPr>
        </p:nvSpPr>
        <p:spPr>
          <a:xfrm>
            <a:off x="311700" y="410000"/>
            <a:ext cx="8520600" cy="6078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
              <a:t>What is the school’s expectation for Numbots use?</a:t>
            </a:r>
            <a:endParaRPr/>
          </a:p>
        </p:txBody>
      </p:sp>
      <p:sp>
        <p:nvSpPr>
          <p:cNvPr id="164" name="Google Shape;164;p25"/>
          <p:cNvSpPr txBox="1">
            <a:spLocks noGrp="1"/>
          </p:cNvSpPr>
          <p:nvPr>
            <p:ph type="body" idx="1"/>
          </p:nvPr>
        </p:nvSpPr>
        <p:spPr>
          <a:xfrm>
            <a:off x="311700" y="1229875"/>
            <a:ext cx="8520600" cy="3339000"/>
          </a:xfrm>
          <a:prstGeom prst="rect">
            <a:avLst/>
          </a:prstGeom>
        </p:spPr>
        <p:txBody>
          <a:bodyPr spcFirstLastPara="1" wrap="square" lIns="91425" tIns="91425" rIns="91425" bIns="91425" anchor="t" anchorCtr="0">
            <a:normAutofit fontScale="92500" lnSpcReduction="10000"/>
          </a:bodyPr>
          <a:lstStyle/>
          <a:p>
            <a:pPr marL="457200" lvl="0" indent="-342900" algn="l" rtl="0">
              <a:spcBef>
                <a:spcPts val="0"/>
              </a:spcBef>
              <a:spcAft>
                <a:spcPts val="0"/>
              </a:spcAft>
              <a:buSzPts val="1800"/>
              <a:buChar char="●"/>
            </a:pPr>
            <a:r>
              <a:rPr lang="en"/>
              <a:t>We will use this in school wherever possible to help support our pupils in maths based activities</a:t>
            </a:r>
            <a:endParaRPr/>
          </a:p>
          <a:p>
            <a:pPr marL="457200" lvl="0" indent="-342900" algn="l" rtl="0">
              <a:spcBef>
                <a:spcPts val="0"/>
              </a:spcBef>
              <a:spcAft>
                <a:spcPts val="0"/>
              </a:spcAft>
              <a:buSzPts val="1800"/>
              <a:buChar char="●"/>
            </a:pPr>
            <a:r>
              <a:rPr lang="en"/>
              <a:t>It would be fantastic if children could be logging on at home as well to really work through and secure these concepts (they will really help them with their maths journey!)</a:t>
            </a:r>
            <a:endParaRPr/>
          </a:p>
          <a:p>
            <a:pPr marL="457200" lvl="0" indent="-342900" algn="l" rtl="0">
              <a:spcBef>
                <a:spcPts val="0"/>
              </a:spcBef>
              <a:spcAft>
                <a:spcPts val="0"/>
              </a:spcAft>
              <a:buSzPts val="1800"/>
              <a:buChar char="●"/>
            </a:pPr>
            <a:r>
              <a:rPr lang="en"/>
              <a:t>We recommend a ‘Little but often’ approach. Numbots suggests children use the programme 4 to 5 times per week for 3 minutes. However, we appreciate that it is not always possible to logon every day so as often as possible would be brilliant (2-3 times per week would be great)</a:t>
            </a:r>
            <a:endParaRPr/>
          </a:p>
          <a:p>
            <a:pPr marL="457200" lvl="0" indent="-342900" algn="l" rtl="0">
              <a:spcBef>
                <a:spcPts val="0"/>
              </a:spcBef>
              <a:spcAft>
                <a:spcPts val="0"/>
              </a:spcAft>
              <a:buSzPts val="1800"/>
              <a:buChar char="●"/>
            </a:pPr>
            <a:r>
              <a:rPr lang="en"/>
              <a:t>Those children that do logon regularly do show great improvements in their recall of these basic skills</a:t>
            </a:r>
            <a:endParaRPr/>
          </a:p>
        </p:txBody>
      </p:sp>
    </p:spTree>
  </p:cSld>
  <p:clrMapOvr>
    <a:masterClrMapping/>
  </p:clrMapOvr>
</p:sld>
</file>

<file path=ppt/theme/theme1.xml><?xml version="1.0" encoding="utf-8"?>
<a:theme xmlns:a="http://schemas.openxmlformats.org/drawingml/2006/main" name="Geometric">
  <a:themeElements>
    <a:clrScheme name="Geometric">
      <a:dk1>
        <a:srgbClr val="2A3990"/>
      </a:dk1>
      <a:lt1>
        <a:srgbClr val="FFFFFF"/>
      </a:lt1>
      <a:dk2>
        <a:srgbClr val="434343"/>
      </a:dk2>
      <a:lt2>
        <a:srgbClr val="999999"/>
      </a:lt2>
      <a:accent1>
        <a:srgbClr val="212D74"/>
      </a:accent1>
      <a:accent2>
        <a:srgbClr val="3949AB"/>
      </a:accent2>
      <a:accent3>
        <a:srgbClr val="9C254D"/>
      </a:accent3>
      <a:accent4>
        <a:srgbClr val="D23369"/>
      </a:accent4>
      <a:accent5>
        <a:srgbClr val="F06292"/>
      </a:accent5>
      <a:accent6>
        <a:srgbClr val="7890CD"/>
      </a:accent6>
      <a:hlink>
        <a:srgbClr val="F06292"/>
      </a:hlink>
      <a:folHlink>
        <a:srgbClr val="F0629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686</Words>
  <Application>Microsoft Office PowerPoint</Application>
  <PresentationFormat>On-screen Show (16:9)</PresentationFormat>
  <Paragraphs>33</Paragraphs>
  <Slides>12</Slides>
  <Notes>12</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12</vt:i4>
      </vt:variant>
    </vt:vector>
  </HeadingPairs>
  <TitlesOfParts>
    <vt:vector size="15" baseType="lpstr">
      <vt:lpstr>Roboto</vt:lpstr>
      <vt:lpstr>Arial</vt:lpstr>
      <vt:lpstr>Geometric</vt:lpstr>
      <vt:lpstr>PowerPoint Presentation</vt:lpstr>
      <vt:lpstr>Introduction to Numbots</vt:lpstr>
      <vt:lpstr>Why have we introduced Numbots?</vt:lpstr>
      <vt:lpstr>Key Focus Areas</vt:lpstr>
      <vt:lpstr>Subitising Numbers: Examples</vt:lpstr>
      <vt:lpstr>Number Bonds: Examples</vt:lpstr>
      <vt:lpstr>Addition and Subtraction</vt:lpstr>
      <vt:lpstr>Games Modes - Story Mode</vt:lpstr>
      <vt:lpstr>Story Mode</vt:lpstr>
      <vt:lpstr>Games Modes - Challenge Mode</vt:lpstr>
      <vt:lpstr>What if my child is finding it difficult?</vt:lpstr>
      <vt:lpstr>What is the school’s expectation for Numbots use?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Kieron Leech</dc:creator>
  <cp:lastModifiedBy>Kieron Leech</cp:lastModifiedBy>
  <cp:revision>1</cp:revision>
  <dcterms:modified xsi:type="dcterms:W3CDTF">2025-05-23T09:27:06Z</dcterms:modified>
</cp:coreProperties>
</file>